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slideLayouts/slideLayout8.xml" ContentType="application/vnd.openxmlformats-officedocument.presentationml.slideLayout+xml"/>
  <Override PartName="/ppt/theme/theme3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4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5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6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7.xml" ContentType="application/vnd.openxmlformats-officedocument.theme+xml"/>
  <Override PartName="/ppt/slideLayouts/slideLayout37.xml" ContentType="application/vnd.openxmlformats-officedocument.presentationml.slideLayout+xml"/>
  <Override PartName="/ppt/theme/theme8.xml" ContentType="application/vnd.openxmlformats-officedocument.theme+xml"/>
  <Override PartName="/ppt/slideLayouts/slideLayout38.xml" ContentType="application/vnd.openxmlformats-officedocument.presentationml.slideLayout+xml"/>
  <Override PartName="/ppt/theme/theme9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10.xml" ContentType="application/vnd.openxmlformats-officedocument.theme+xml"/>
  <Override PartName="/ppt/slideLayouts/slideLayout45.xml" ContentType="application/vnd.openxmlformats-officedocument.presentationml.slideLayout+xml"/>
  <Override PartName="/ppt/theme/theme11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12.xml" ContentType="application/vnd.openxmlformats-officedocument.theme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13.xml" ContentType="application/vnd.openxmlformats-officedocument.theme+xml"/>
  <Override PartName="/ppt/slideLayouts/slideLayout52.xml" ContentType="application/vnd.openxmlformats-officedocument.presentationml.slideLayout+xml"/>
  <Override PartName="/ppt/theme/theme14.xml" ContentType="application/vnd.openxmlformats-officedocument.theme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theme/theme15.xml" ContentType="application/vnd.openxmlformats-officedocument.theme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8" r:id="rId1"/>
    <p:sldMasterId id="2147483683" r:id="rId2"/>
    <p:sldMasterId id="2147483897" r:id="rId3"/>
    <p:sldMasterId id="2147483925" r:id="rId4"/>
    <p:sldMasterId id="2147483933" r:id="rId5"/>
    <p:sldMasterId id="2147483994" r:id="rId6"/>
    <p:sldMasterId id="2147484012" r:id="rId7"/>
    <p:sldMasterId id="2147484050" r:id="rId8"/>
    <p:sldMasterId id="2147484068" r:id="rId9"/>
    <p:sldMasterId id="2147484074" r:id="rId10"/>
    <p:sldMasterId id="2147484083" r:id="rId11"/>
    <p:sldMasterId id="2147484086" r:id="rId12"/>
    <p:sldMasterId id="2147484106" r:id="rId13"/>
    <p:sldMasterId id="2147484112" r:id="rId14"/>
    <p:sldMasterId id="2147484192" r:id="rId15"/>
    <p:sldMasterId id="2147484260" r:id="rId16"/>
  </p:sldMasterIdLst>
  <p:notesMasterIdLst>
    <p:notesMasterId r:id="rId52"/>
  </p:notesMasterIdLst>
  <p:handoutMasterIdLst>
    <p:handoutMasterId r:id="rId53"/>
  </p:handoutMasterIdLst>
  <p:sldIdLst>
    <p:sldId id="270" r:id="rId17"/>
    <p:sldId id="575" r:id="rId18"/>
    <p:sldId id="554" r:id="rId19"/>
    <p:sldId id="262" r:id="rId20"/>
    <p:sldId id="3053" r:id="rId21"/>
    <p:sldId id="3048" r:id="rId22"/>
    <p:sldId id="581" r:id="rId23"/>
    <p:sldId id="3042" r:id="rId24"/>
    <p:sldId id="3033" r:id="rId25"/>
    <p:sldId id="3055" r:id="rId26"/>
    <p:sldId id="3056" r:id="rId27"/>
    <p:sldId id="3019" r:id="rId28"/>
    <p:sldId id="3155" r:id="rId29"/>
    <p:sldId id="3054" r:id="rId30"/>
    <p:sldId id="1069" r:id="rId31"/>
    <p:sldId id="3052" r:id="rId32"/>
    <p:sldId id="937" r:id="rId33"/>
    <p:sldId id="2664" r:id="rId34"/>
    <p:sldId id="3046" r:id="rId35"/>
    <p:sldId id="3047" r:id="rId36"/>
    <p:sldId id="3156" r:id="rId37"/>
    <p:sldId id="3049" r:id="rId38"/>
    <p:sldId id="3032" r:id="rId39"/>
    <p:sldId id="3031" r:id="rId40"/>
    <p:sldId id="261" r:id="rId41"/>
    <p:sldId id="2986" r:id="rId42"/>
    <p:sldId id="577" r:id="rId43"/>
    <p:sldId id="260" r:id="rId44"/>
    <p:sldId id="3043" r:id="rId45"/>
    <p:sldId id="3050" r:id="rId46"/>
    <p:sldId id="265" r:id="rId47"/>
    <p:sldId id="3051" r:id="rId48"/>
    <p:sldId id="266" r:id="rId49"/>
    <p:sldId id="3044" r:id="rId50"/>
    <p:sldId id="267" r:id="rId51"/>
  </p:sldIdLst>
  <p:sldSz cx="12196763" cy="6858000"/>
  <p:notesSz cx="6858000" cy="9144000"/>
  <p:defaultTextStyle>
    <a:defPPr>
      <a:defRPr lang="en-US"/>
    </a:defPPr>
    <a:lvl1pPr marL="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4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7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71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957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196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43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67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913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5" pos="3683" userDrawn="1">
          <p15:clr>
            <a:srgbClr val="A4A3A4"/>
          </p15:clr>
        </p15:guide>
        <p15:guide id="6" orient="horz" pos="3680" userDrawn="1">
          <p15:clr>
            <a:srgbClr val="A4A3A4"/>
          </p15:clr>
        </p15:guide>
        <p15:guide id="7" pos="354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8C6FF"/>
    <a:srgbClr val="E9002F"/>
    <a:srgbClr val="F078EB"/>
    <a:srgbClr val="0000CC"/>
    <a:srgbClr val="888888"/>
    <a:srgbClr val="990000"/>
    <a:srgbClr val="03447C"/>
    <a:srgbClr val="054783"/>
    <a:srgbClr val="D9D9D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655" autoAdjust="0"/>
    <p:restoredTop sz="95739" autoAdjust="0"/>
  </p:normalViewPr>
  <p:slideViewPr>
    <p:cSldViewPr snapToGrid="0" snapToObjects="1">
      <p:cViewPr varScale="1">
        <p:scale>
          <a:sx n="89" d="100"/>
          <a:sy n="89" d="100"/>
        </p:scale>
        <p:origin x="184" y="952"/>
      </p:cViewPr>
      <p:guideLst>
        <p:guide pos="3683"/>
        <p:guide orient="horz" pos="3680"/>
        <p:guide pos="354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3104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2.xml"/><Relationship Id="rId26" Type="http://schemas.openxmlformats.org/officeDocument/2006/relationships/slide" Target="slides/slide10.xml"/><Relationship Id="rId39" Type="http://schemas.openxmlformats.org/officeDocument/2006/relationships/slide" Target="slides/slide23.xml"/><Relationship Id="rId21" Type="http://schemas.openxmlformats.org/officeDocument/2006/relationships/slide" Target="slides/slide5.xml"/><Relationship Id="rId34" Type="http://schemas.openxmlformats.org/officeDocument/2006/relationships/slide" Target="slides/slide18.xml"/><Relationship Id="rId42" Type="http://schemas.openxmlformats.org/officeDocument/2006/relationships/slide" Target="slides/slide26.xml"/><Relationship Id="rId47" Type="http://schemas.openxmlformats.org/officeDocument/2006/relationships/slide" Target="slides/slide31.xml"/><Relationship Id="rId50" Type="http://schemas.openxmlformats.org/officeDocument/2006/relationships/slide" Target="slides/slide34.xml"/><Relationship Id="rId55" Type="http://schemas.openxmlformats.org/officeDocument/2006/relationships/viewProps" Target="viewProp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Master" Target="slideMasters/slideMaster16.xml"/><Relationship Id="rId29" Type="http://schemas.openxmlformats.org/officeDocument/2006/relationships/slide" Target="slides/slide13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8.xml"/><Relationship Id="rId32" Type="http://schemas.openxmlformats.org/officeDocument/2006/relationships/slide" Target="slides/slide16.xml"/><Relationship Id="rId37" Type="http://schemas.openxmlformats.org/officeDocument/2006/relationships/slide" Target="slides/slide21.xml"/><Relationship Id="rId40" Type="http://schemas.openxmlformats.org/officeDocument/2006/relationships/slide" Target="slides/slide24.xml"/><Relationship Id="rId45" Type="http://schemas.openxmlformats.org/officeDocument/2006/relationships/slide" Target="slides/slide29.xml"/><Relationship Id="rId53" Type="http://schemas.openxmlformats.org/officeDocument/2006/relationships/handoutMaster" Target="handoutMasters/handoutMaster1.xml"/><Relationship Id="rId5" Type="http://schemas.openxmlformats.org/officeDocument/2006/relationships/slideMaster" Target="slideMasters/slideMaster5.xml"/><Relationship Id="rId19" Type="http://schemas.openxmlformats.org/officeDocument/2006/relationships/slide" Target="slides/slide3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Master" Target="slideMasters/slideMaster14.xml"/><Relationship Id="rId22" Type="http://schemas.openxmlformats.org/officeDocument/2006/relationships/slide" Target="slides/slide6.xml"/><Relationship Id="rId27" Type="http://schemas.openxmlformats.org/officeDocument/2006/relationships/slide" Target="slides/slide11.xml"/><Relationship Id="rId30" Type="http://schemas.openxmlformats.org/officeDocument/2006/relationships/slide" Target="slides/slide14.xml"/><Relationship Id="rId35" Type="http://schemas.openxmlformats.org/officeDocument/2006/relationships/slide" Target="slides/slide19.xml"/><Relationship Id="rId43" Type="http://schemas.openxmlformats.org/officeDocument/2006/relationships/slide" Target="slides/slide27.xml"/><Relationship Id="rId48" Type="http://schemas.openxmlformats.org/officeDocument/2006/relationships/slide" Target="slides/slide32.xml"/><Relationship Id="rId56" Type="http://schemas.openxmlformats.org/officeDocument/2006/relationships/theme" Target="theme/theme1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35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1.xml"/><Relationship Id="rId25" Type="http://schemas.openxmlformats.org/officeDocument/2006/relationships/slide" Target="slides/slide9.xml"/><Relationship Id="rId33" Type="http://schemas.openxmlformats.org/officeDocument/2006/relationships/slide" Target="slides/slide17.xml"/><Relationship Id="rId38" Type="http://schemas.openxmlformats.org/officeDocument/2006/relationships/slide" Target="slides/slide22.xml"/><Relationship Id="rId46" Type="http://schemas.openxmlformats.org/officeDocument/2006/relationships/slide" Target="slides/slide30.xml"/><Relationship Id="rId20" Type="http://schemas.openxmlformats.org/officeDocument/2006/relationships/slide" Target="slides/slide4.xml"/><Relationship Id="rId41" Type="http://schemas.openxmlformats.org/officeDocument/2006/relationships/slide" Target="slides/slide25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Master" Target="slideMasters/slideMaster15.xml"/><Relationship Id="rId23" Type="http://schemas.openxmlformats.org/officeDocument/2006/relationships/slide" Target="slides/slide7.xml"/><Relationship Id="rId28" Type="http://schemas.openxmlformats.org/officeDocument/2006/relationships/slide" Target="slides/slide12.xml"/><Relationship Id="rId36" Type="http://schemas.openxmlformats.org/officeDocument/2006/relationships/slide" Target="slides/slide20.xml"/><Relationship Id="rId49" Type="http://schemas.openxmlformats.org/officeDocument/2006/relationships/slide" Target="slides/slide33.xml"/><Relationship Id="rId57" Type="http://schemas.openxmlformats.org/officeDocument/2006/relationships/tableStyles" Target="tableStyles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15.xml"/><Relationship Id="rId44" Type="http://schemas.openxmlformats.org/officeDocument/2006/relationships/slide" Target="slides/slide28.xml"/><Relationship Id="rId52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CC198DB-AFBD-584A-8986-364FF2B03F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01315C-523F-A043-8029-B992149712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CF71B8-DF2A-2E41-BE66-2E18A767DA8A}" type="datetimeFigureOut">
              <a:rPr lang="en-US" smtClean="0"/>
              <a:t>10/18/21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601424-70F4-1643-8E3A-557A0258D6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5BF48A-FF5C-8145-95A7-EE66A87C73D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5F0CC5-85BE-A64A-BD47-54C66F7E9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0952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D60A27-BF12-6744-9E93-932A0E34D8BB}" type="datetimeFigureOut">
              <a:rPr lang="en-US" smtClean="0"/>
              <a:t>10/18/21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7326F3-4732-B74B-9C70-D0992466E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632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5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304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957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60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826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913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566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721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d9883459e2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d9883459e2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(notes) add hyperlinks with definitions </a:t>
            </a:r>
            <a:endParaRPr sz="1800"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</a:pPr>
            <a:r>
              <a:rPr lang="en" sz="1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Soundness: A Sound statement is a true statement whose composed sub-statements all accountably true, and the overall constructed statement also can be assessed to be true.</a:t>
            </a:r>
            <a:endParaRPr sz="1800"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</a:pPr>
            <a:r>
              <a:rPr lang="en" sz="1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The degree of a statement to be sound is its Soundness assessment.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</a:pPr>
            <a:r>
              <a:rPr lang="en" sz="1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Precision</a:t>
            </a:r>
            <a:r>
              <a:rPr lang="e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(The result has a outer boundary)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</a:pPr>
            <a:r>
              <a:rPr lang="en" sz="1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Termination </a:t>
            </a:r>
            <a:r>
              <a:rPr lang="e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(It will come to completion)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33360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1225" eaLnBrk="0" hangingPunct="0">
              <a:defRPr sz="1400" b="1">
                <a:solidFill>
                  <a:schemeClr val="bg1"/>
                </a:solidFill>
                <a:latin typeface="FrutigerNext LT Regular" pitchFamily="34" charset="0"/>
                <a:ea typeface="ＭＳ Ｐゴシック" panose="020B0600070205080204" pitchFamily="34" charset="-128"/>
              </a:defRPr>
            </a:lvl1pPr>
            <a:lvl2pPr marL="742950" indent="-285750" defTabSz="911225" eaLnBrk="0" hangingPunct="0">
              <a:defRPr sz="1400" b="1">
                <a:solidFill>
                  <a:schemeClr val="bg1"/>
                </a:solidFill>
                <a:latin typeface="FrutigerNext LT Regular" pitchFamily="34" charset="0"/>
                <a:ea typeface="ＭＳ Ｐゴシック" panose="020B0600070205080204" pitchFamily="34" charset="-128"/>
              </a:defRPr>
            </a:lvl2pPr>
            <a:lvl3pPr marL="1143000" indent="-228600" defTabSz="911225" eaLnBrk="0" hangingPunct="0">
              <a:defRPr sz="1400" b="1">
                <a:solidFill>
                  <a:schemeClr val="bg1"/>
                </a:solidFill>
                <a:latin typeface="FrutigerNext LT Regular" pitchFamily="34" charset="0"/>
                <a:ea typeface="ＭＳ Ｐゴシック" panose="020B0600070205080204" pitchFamily="34" charset="-128"/>
              </a:defRPr>
            </a:lvl3pPr>
            <a:lvl4pPr marL="1600200" indent="-228600" defTabSz="911225" eaLnBrk="0" hangingPunct="0">
              <a:defRPr sz="1400" b="1">
                <a:solidFill>
                  <a:schemeClr val="bg1"/>
                </a:solidFill>
                <a:latin typeface="FrutigerNext LT Regular" pitchFamily="34" charset="0"/>
                <a:ea typeface="ＭＳ Ｐゴシック" panose="020B0600070205080204" pitchFamily="34" charset="-128"/>
              </a:defRPr>
            </a:lvl4pPr>
            <a:lvl5pPr marL="2057400" indent="-228600" defTabSz="911225" eaLnBrk="0" hangingPunct="0">
              <a:defRPr sz="1400" b="1">
                <a:solidFill>
                  <a:schemeClr val="bg1"/>
                </a:solidFill>
                <a:latin typeface="FrutigerNext LT Regular" pitchFamily="34" charset="0"/>
                <a:ea typeface="ＭＳ Ｐゴシック" panose="020B0600070205080204" pitchFamily="34" charset="-128"/>
              </a:defRPr>
            </a:lvl5pPr>
            <a:lvl6pPr marL="2514600" indent="-228600" defTabSz="911225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1"/>
                </a:solidFill>
                <a:latin typeface="FrutigerNext LT Regular" pitchFamily="34" charset="0"/>
                <a:ea typeface="ＭＳ Ｐゴシック" panose="020B0600070205080204" pitchFamily="34" charset="-128"/>
              </a:defRPr>
            </a:lvl6pPr>
            <a:lvl7pPr marL="2971800" indent="-228600" defTabSz="911225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1"/>
                </a:solidFill>
                <a:latin typeface="FrutigerNext LT Regular" pitchFamily="34" charset="0"/>
                <a:ea typeface="ＭＳ Ｐゴシック" panose="020B0600070205080204" pitchFamily="34" charset="-128"/>
              </a:defRPr>
            </a:lvl7pPr>
            <a:lvl8pPr marL="3429000" indent="-228600" defTabSz="911225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1"/>
                </a:solidFill>
                <a:latin typeface="FrutigerNext LT Regular" pitchFamily="34" charset="0"/>
                <a:ea typeface="ＭＳ Ｐゴシック" panose="020B0600070205080204" pitchFamily="34" charset="-128"/>
              </a:defRPr>
            </a:lvl8pPr>
            <a:lvl9pPr marL="3886200" indent="-228600" defTabSz="911225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1"/>
                </a:solidFill>
                <a:latin typeface="FrutigerNext LT Regular" pitchFamily="34" charset="0"/>
                <a:ea typeface="ＭＳ Ｐゴシック" panose="020B0600070205080204" pitchFamily="34" charset="-128"/>
              </a:defRPr>
            </a:lvl9pPr>
          </a:lstStyle>
          <a:p>
            <a:fld id="{2EC185F8-1C42-4663-A2E8-D13EBA620E98}" type="slidenum">
              <a:rPr lang="zh-CN" altLang="en-US" sz="1200" b="0">
                <a:solidFill>
                  <a:srgbClr val="000000"/>
                </a:solidFill>
                <a:latin typeface="Arial" panose="020B0604020202020204" pitchFamily="34" charset="0"/>
              </a:rPr>
              <a:pPr/>
              <a:t>35</a:t>
            </a:fld>
            <a:endParaRPr lang="en-US" altLang="zh-CN" sz="1200" b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5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zh-CN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53995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d9883459e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d9883459e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42709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d9883459e2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d9883459e2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(notes) add hyperlinks with definitions </a:t>
            </a:r>
            <a:endParaRPr sz="1800"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</a:pPr>
            <a:r>
              <a:rPr lang="en" sz="1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Soundness: A Sound statement is a true statement whose composed sub-statements all accountably true, and the overall constructed statement also can be assessed to be true.</a:t>
            </a:r>
            <a:endParaRPr sz="1800"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</a:pPr>
            <a:r>
              <a:rPr lang="en" sz="1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The degree of a statement to be sound is its Soundness assessment.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</a:pPr>
            <a:r>
              <a:rPr lang="en" sz="1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Precision</a:t>
            </a:r>
            <a:r>
              <a:rPr lang="e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(The result has a outer boundary)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</a:pPr>
            <a:r>
              <a:rPr lang="en" sz="1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Termination </a:t>
            </a:r>
            <a:r>
              <a:rPr lang="e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(It will come to completion)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08277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c6f91993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c6f91993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512227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c6f91993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c6f91993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021412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Category theory has become an important role in contemporary mathematics and theoretical computer science.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C60503F2-DAEB-BA4C-A473-03AD228CD1B7}" type="slidenum">
              <a:rPr kumimoji="0" lang="en-US" sz="14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18</a:t>
            </a:fld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08363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4292603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3409749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9540261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0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0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0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0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0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0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5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探索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L 形 6"/>
          <p:cNvSpPr/>
          <p:nvPr userDrawn="1"/>
        </p:nvSpPr>
        <p:spPr>
          <a:xfrm rot="5400000">
            <a:off x="7853942" y="2130562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227DEE9-8BE9-0D49-BF96-9E83C5312E0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F43DA98-D48D-6947-95EF-BA3B05E688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52F8733E-C4C9-8D4D-8DDA-CAB265AC05A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6519495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14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42960" y="1"/>
            <a:ext cx="11568030" cy="1143000"/>
          </a:xfrm>
          <a:prstGeom prst="rect">
            <a:avLst/>
          </a:prstGeom>
        </p:spPr>
        <p:txBody>
          <a:bodyPr/>
          <a:lstStyle>
            <a:lvl1pPr>
              <a:defRPr sz="2797">
                <a:solidFill>
                  <a:srgbClr val="3E5D82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6315015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336992" y="177300"/>
            <a:ext cx="11522780" cy="762511"/>
          </a:xfrm>
          <a:prstGeom prst="rect">
            <a:avLst/>
          </a:prstGeom>
        </p:spPr>
        <p:txBody>
          <a:bodyPr anchor="ctr" anchorCtr="0"/>
          <a:lstStyle>
            <a:lvl1pPr algn="l">
              <a:defRPr sz="2797" b="1">
                <a:latin typeface="Arial" pitchFamily="34" charset="0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</a:t>
            </a:r>
            <a:br>
              <a:rPr lang="en-US" altLang="zh-CN" dirty="0"/>
            </a:br>
            <a:r>
              <a:rPr lang="zh-CN" altLang="en-US" dirty="0"/>
              <a:t>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014644519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596" y="1122363"/>
            <a:ext cx="9147572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596" y="3602038"/>
            <a:ext cx="914757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CE3D8-9C56-469E-B6AF-E320D35E2B5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2021/10/18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BB995-8309-443B-A4DC-8D0D5E6CBBC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93759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CE3D8-9C56-469E-B6AF-E320D35E2B5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2021/10/18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BB995-8309-443B-A4DC-8D0D5E6CBBC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03893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2175" y="1709739"/>
            <a:ext cx="10519708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2175" y="4589464"/>
            <a:ext cx="10519708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CE3D8-9C56-469E-B6AF-E320D35E2B5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2021/10/18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BB995-8309-443B-A4DC-8D0D5E6CBBC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0268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528" y="1825625"/>
            <a:ext cx="5183624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4611" y="1825625"/>
            <a:ext cx="5183624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CE3D8-9C56-469E-B6AF-E320D35E2B5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2021/10/18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BB995-8309-443B-A4DC-8D0D5E6CBBC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747885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0116" y="365126"/>
            <a:ext cx="10519708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40117" y="1681163"/>
            <a:ext cx="51598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40117" y="2505075"/>
            <a:ext cx="5159802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4611" y="1681163"/>
            <a:ext cx="5185213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4611" y="2505075"/>
            <a:ext cx="5185213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CE3D8-9C56-469E-B6AF-E320D35E2B5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2021/10/18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BB995-8309-443B-A4DC-8D0D5E6CBBC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15780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CE3D8-9C56-469E-B6AF-E320D35E2B5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2021/10/18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BB995-8309-443B-A4DC-8D0D5E6CBBC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429529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CE3D8-9C56-469E-B6AF-E320D35E2B5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2021/10/18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BB995-8309-443B-A4DC-8D0D5E6CBBC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162012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0117" y="457200"/>
            <a:ext cx="393377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5213" y="987426"/>
            <a:ext cx="6174611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40117" y="2057400"/>
            <a:ext cx="393377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CE3D8-9C56-469E-B6AF-E320D35E2B5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2021/10/18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BB995-8309-443B-A4DC-8D0D5E6CBBC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44279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智能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2AA4863-E1EF-3342-A8CB-ECD4FD06CE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195303EA-8491-464F-99A0-67F948701C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412816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6DBC59C-CE55-E340-A3AE-F88AAF0D75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4" name="L 形 17">
            <a:extLst>
              <a:ext uri="{FF2B5EF4-FFF2-40B4-BE49-F238E27FC236}">
                <a16:creationId xmlns:a16="http://schemas.microsoft.com/office/drawing/2014/main" id="{3049C48A-4CAE-8940-8A29-89DE0543DF4C}"/>
              </a:ext>
            </a:extLst>
          </p:cNvPr>
          <p:cNvSpPr/>
          <p:nvPr userDrawn="1"/>
        </p:nvSpPr>
        <p:spPr>
          <a:xfrm rot="5400000">
            <a:off x="5369529" y="2370740"/>
            <a:ext cx="744262" cy="762208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</p:spTree>
    <p:extLst>
      <p:ext uri="{BB962C8B-B14F-4D97-AF65-F5344CB8AC3E}">
        <p14:creationId xmlns:p14="http://schemas.microsoft.com/office/powerpoint/2010/main" val="351448738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0117" y="457200"/>
            <a:ext cx="393377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5213" y="987426"/>
            <a:ext cx="6174611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40117" y="2057400"/>
            <a:ext cx="393377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CE3D8-9C56-469E-B6AF-E320D35E2B5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2021/10/18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BB995-8309-443B-A4DC-8D0D5E6CBBC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987071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CE3D8-9C56-469E-B6AF-E320D35E2B5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2021/10/18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BB995-8309-443B-A4DC-8D0D5E6CBBC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527592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8309" y="365125"/>
            <a:ext cx="2629927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527" y="365125"/>
            <a:ext cx="7737322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CE3D8-9C56-469E-B6AF-E320D35E2B5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2021/10/18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BB995-8309-443B-A4DC-8D0D5E6CBBC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997922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839" y="275167"/>
            <a:ext cx="10977087" cy="593463"/>
          </a:xfrm>
          <a:prstGeom prst="rect">
            <a:avLst/>
          </a:prstGeom>
        </p:spPr>
        <p:txBody>
          <a:bodyPr vert="horz" lIns="121944" tIns="60972" rIns="121944" bIns="60972" rtlCol="0" anchor="ctr">
            <a:noAutofit/>
          </a:bodyPr>
          <a:lstStyle>
            <a:lvl1pPr algn="l"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idx="1"/>
          </p:nvPr>
        </p:nvSpPr>
        <p:spPr>
          <a:xfrm>
            <a:off x="609839" y="1044788"/>
            <a:ext cx="10977087" cy="5080848"/>
          </a:xfrm>
          <a:prstGeom prst="rect">
            <a:avLst/>
          </a:prstGeom>
        </p:spPr>
        <p:txBody>
          <a:bodyPr vert="horz" lIns="121944" tIns="60972" rIns="121944" bIns="60972" rtlCol="0">
            <a:normAutofit/>
          </a:bodyPr>
          <a:lstStyle>
            <a:lvl1pPr marL="571386" indent="-571386">
              <a:buFont typeface="Wingdings" panose="05000000000000000000" pitchFamily="2" charset="2"/>
              <a:buChar char="ü"/>
              <a:defRPr sz="2400"/>
            </a:lvl1pPr>
            <a:lvl2pPr marL="1066709" indent="-457109">
              <a:buFont typeface="Wingdings" panose="05000000000000000000" pitchFamily="2" charset="2"/>
              <a:buChar char="ü"/>
              <a:defRPr sz="2000"/>
            </a:lvl2pPr>
            <a:lvl3pPr marL="1676309" indent="-457109">
              <a:buFont typeface="Wingdings" panose="05000000000000000000" pitchFamily="2" charset="2"/>
              <a:buChar char="ü"/>
              <a:defRPr sz="1600"/>
            </a:lvl3pPr>
            <a:lvl4pPr marL="2171632" indent="-342831">
              <a:buFont typeface="Wingdings" panose="05000000000000000000" pitchFamily="2" charset="2"/>
              <a:buChar char="ü"/>
              <a:defRPr sz="1200"/>
            </a:lvl4pPr>
            <a:lvl5pPr marL="2781232" indent="-342831">
              <a:buFont typeface="Wingdings" panose="05000000000000000000" pitchFamily="2" charset="2"/>
              <a:buChar char="ü"/>
              <a:defRPr sz="8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425632351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页"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0F7C7B5-0135-F749-B910-7325E96AE70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33620" y="1843090"/>
            <a:ext cx="10122060" cy="3013725"/>
          </a:xfrm>
          <a:prstGeom prst="rect">
            <a:avLst/>
          </a:prstGeom>
        </p:spPr>
        <p:txBody>
          <a:bodyPr tIns="90000" bIns="90000"/>
          <a:lstStyle>
            <a:lvl1pPr marL="412585" indent="-398304">
              <a:lnSpc>
                <a:spcPct val="70000"/>
              </a:lnSpc>
              <a:buFont typeface="+mj-lt"/>
              <a:buAutoNum type="arabicPeriod"/>
              <a:tabLst/>
              <a:defRPr sz="2199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412585" indent="-398304">
              <a:buFont typeface="+mj-lt"/>
              <a:buAutoNum type="arabicPeriod"/>
              <a:tabLst/>
              <a:defRPr/>
            </a:lvl2pPr>
            <a:lvl3pPr marL="14281" indent="0">
              <a:buFont typeface="+mj-lt"/>
              <a:buNone/>
              <a:tabLst/>
              <a:defRPr sz="2199">
                <a:latin typeface="Microsoft YaHei" panose="020B0503020204020204" pitchFamily="34" charset="-122"/>
                <a:ea typeface="Microsoft YaHei" panose="020B0503020204020204" pitchFamily="34" charset="-122"/>
              </a:defRPr>
            </a:lvl3pPr>
            <a:lvl4pPr marL="14281" indent="0">
              <a:buFont typeface="+mj-lt"/>
              <a:buNone/>
              <a:tabLst/>
              <a:defRPr sz="2199">
                <a:latin typeface="Microsoft YaHei" panose="020B0503020204020204" pitchFamily="34" charset="-122"/>
                <a:ea typeface="Microsoft YaHei" panose="020B0503020204020204" pitchFamily="34" charset="-122"/>
              </a:defRPr>
            </a:lvl4pPr>
            <a:lvl5pPr marL="14281" indent="0">
              <a:buFont typeface="+mj-lt"/>
              <a:buNone/>
              <a:tabLst/>
              <a:defRPr sz="2199">
                <a:latin typeface="Microsoft YaHei" panose="020B0503020204020204" pitchFamily="34" charset="-122"/>
                <a:ea typeface="Microsoft YaHei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单击此处添加文本</a:t>
            </a:r>
            <a:endParaRPr lang="en-US" altLang="zh-CN" dirty="0"/>
          </a:p>
        </p:txBody>
      </p:sp>
      <p:cxnSp>
        <p:nvCxnSpPr>
          <p:cNvPr id="3" name="直线连接符 14">
            <a:extLst>
              <a:ext uri="{FF2B5EF4-FFF2-40B4-BE49-F238E27FC236}">
                <a16:creationId xmlns:a16="http://schemas.microsoft.com/office/drawing/2014/main" id="{C79E9F57-49BC-DC4A-B843-36D48051C848}"/>
              </a:ext>
            </a:extLst>
          </p:cNvPr>
          <p:cNvCxnSpPr>
            <a:cxnSpLocks/>
          </p:cNvCxnSpPr>
          <p:nvPr userDrawn="1"/>
        </p:nvCxnSpPr>
        <p:spPr>
          <a:xfrm flipH="1">
            <a:off x="1029919" y="1349255"/>
            <a:ext cx="885967" cy="0"/>
          </a:xfrm>
          <a:prstGeom prst="line">
            <a:avLst/>
          </a:prstGeom>
          <a:ln w="28575">
            <a:solidFill>
              <a:srgbClr val="C7000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文本框 16">
            <a:extLst>
              <a:ext uri="{FF2B5EF4-FFF2-40B4-BE49-F238E27FC236}">
                <a16:creationId xmlns:a16="http://schemas.microsoft.com/office/drawing/2014/main" id="{568EC886-2612-1F43-AB51-21A76A078357}"/>
              </a:ext>
            </a:extLst>
          </p:cNvPr>
          <p:cNvSpPr txBox="1"/>
          <p:nvPr userDrawn="1"/>
        </p:nvSpPr>
        <p:spPr>
          <a:xfrm>
            <a:off x="918917" y="630375"/>
            <a:ext cx="1147485" cy="6535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112"/>
            <a:r>
              <a:rPr kumimoji="1" lang="zh-CN" altLang="en-US" sz="3599" dirty="0">
                <a:solidFill>
                  <a:srgbClr val="1D1D1A"/>
                </a:solidFill>
                <a:latin typeface="Microsoft YaHei" charset="-122"/>
                <a:ea typeface="Microsoft YaHei" charset="-122"/>
                <a:cs typeface="Microsoft YaHei" charset="-122"/>
              </a:rPr>
              <a:t>目录</a:t>
            </a:r>
          </a:p>
        </p:txBody>
      </p:sp>
    </p:spTree>
    <p:extLst>
      <p:ext uri="{BB962C8B-B14F-4D97-AF65-F5344CB8AC3E}">
        <p14:creationId xmlns:p14="http://schemas.microsoft.com/office/powerpoint/2010/main" val="268775517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415763" y="252800"/>
            <a:ext cx="11365238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415763" y="1536633"/>
            <a:ext cx="11365238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  <a:defRPr>
                <a:latin typeface="Lato"/>
                <a:ea typeface="Lato"/>
                <a:cs typeface="Lato"/>
                <a:sym typeface="Lato"/>
              </a:defRPr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○"/>
              <a:defRPr>
                <a:latin typeface="Lato"/>
                <a:ea typeface="Lato"/>
                <a:cs typeface="Lato"/>
                <a:sym typeface="Lato"/>
              </a:defRPr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■"/>
              <a:defRPr>
                <a:latin typeface="Lato"/>
                <a:ea typeface="Lato"/>
                <a:cs typeface="Lato"/>
                <a:sym typeface="Lato"/>
              </a:defRPr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  <a:defRPr>
                <a:latin typeface="Lato"/>
                <a:ea typeface="Lato"/>
                <a:cs typeface="Lato"/>
                <a:sym typeface="Lato"/>
              </a:defRPr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○"/>
              <a:defRPr>
                <a:latin typeface="Lato"/>
                <a:ea typeface="Lato"/>
                <a:cs typeface="Lato"/>
                <a:sym typeface="Lato"/>
              </a:defRPr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■"/>
              <a:defRPr>
                <a:latin typeface="Lato"/>
                <a:ea typeface="Lato"/>
                <a:cs typeface="Lato"/>
                <a:sym typeface="Lato"/>
              </a:defRPr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  <a:defRPr>
                <a:latin typeface="Lato"/>
                <a:ea typeface="Lato"/>
                <a:cs typeface="Lato"/>
                <a:sym typeface="Lato"/>
              </a:defRPr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○"/>
              <a:defRPr>
                <a:latin typeface="Lato"/>
                <a:ea typeface="Lato"/>
                <a:cs typeface="Lato"/>
                <a:sym typeface="Lato"/>
              </a:defRPr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■"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11301024" y="6217623"/>
            <a:ext cx="731886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9165493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517656" y="165101"/>
            <a:ext cx="11161453" cy="888186"/>
          </a:xfrm>
        </p:spPr>
        <p:txBody>
          <a:bodyPr>
            <a:noAutofit/>
          </a:bodyPr>
          <a:lstStyle>
            <a:lvl1pPr marL="0" marR="0" indent="0" algn="l" defTabSz="121871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98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altLang="zh-CN" dirty="0"/>
              <a:t>Headline in Arial Regular 36 point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517656" y="1269264"/>
            <a:ext cx="11161453" cy="5031593"/>
          </a:xfrm>
        </p:spPr>
        <p:txBody>
          <a:bodyPr>
            <a:normAutofit/>
          </a:bodyPr>
          <a:lstStyle>
            <a:lvl1pPr marL="0" marR="0" indent="0" algn="l" defTabSz="121871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2399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6093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7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0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4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67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1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54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48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 dirty="0"/>
              <a:t>Copy text in Arial Regular 20 - 32 point 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841" y="6356353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l">
              <a:defRPr sz="1599">
                <a:solidFill>
                  <a:schemeClr val="tx1"/>
                </a:solidFill>
              </a:defRPr>
            </a:lvl1pPr>
          </a:lstStyle>
          <a:p>
            <a:fld id="{1A5B2B23-E5F0-44D7-A9FF-4B8E82156B39}" type="datetimeFigureOut">
              <a:rPr lang="zh-CN" altLang="en-US" smtClean="0">
                <a:solidFill>
                  <a:prstClr val="black"/>
                </a:solidFill>
              </a:rPr>
              <a:pPr/>
              <a:t>2021/10/18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7229" y="6356353"/>
            <a:ext cx="3862308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ctr">
              <a:defRPr sz="1599">
                <a:solidFill>
                  <a:schemeClr val="tx1"/>
                </a:solidFill>
              </a:defRPr>
            </a:lvl1pPr>
          </a:lstStyle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41015" y="6356353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r">
              <a:defRPr sz="1599">
                <a:solidFill>
                  <a:schemeClr val="tx1"/>
                </a:solidFill>
              </a:defRPr>
            </a:lvl1pPr>
          </a:lstStyle>
          <a:p>
            <a:fld id="{B2563A90-55EF-4D2C-B954-EDF55F24A661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7" name="Rectangle 86"/>
          <p:cNvSpPr>
            <a:spLocks noChangeArrowheads="1"/>
          </p:cNvSpPr>
          <p:nvPr userDrawn="1"/>
        </p:nvSpPr>
        <p:spPr bwMode="auto">
          <a:xfrm>
            <a:off x="11843799" y="6348971"/>
            <a:ext cx="328322" cy="42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defTabSz="987519" eaLnBrk="0" hangingPunct="0">
              <a:lnSpc>
                <a:spcPct val="85000"/>
              </a:lnSpc>
            </a:pPr>
            <a:endParaRPr lang="de-DE" sz="1299" dirty="0">
              <a:solidFill>
                <a:prstClr val="black"/>
              </a:solidFill>
              <a:latin typeface="FrutigerNext LT Light" pitchFamily="34" charset="0"/>
              <a:ea typeface="MS PGothic" pitchFamily="34" charset="-128"/>
            </a:endParaRPr>
          </a:p>
          <a:p>
            <a:pPr defTabSz="987519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defTabSz="987519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716285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839" y="275169"/>
            <a:ext cx="10977087" cy="593463"/>
          </a:xfrm>
          <a:prstGeom prst="rect">
            <a:avLst/>
          </a:prstGeom>
        </p:spPr>
        <p:txBody>
          <a:bodyPr vert="horz" lIns="121944" tIns="60972" rIns="121944" bIns="60972" rtlCol="0" anchor="ctr">
            <a:noAutofit/>
          </a:bodyPr>
          <a:lstStyle>
            <a:lvl1pPr algn="l"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idx="1"/>
          </p:nvPr>
        </p:nvSpPr>
        <p:spPr>
          <a:xfrm>
            <a:off x="609839" y="1044788"/>
            <a:ext cx="10977087" cy="5080848"/>
          </a:xfrm>
          <a:prstGeom prst="rect">
            <a:avLst/>
          </a:prstGeom>
        </p:spPr>
        <p:txBody>
          <a:bodyPr vert="horz" lIns="121944" tIns="60972" rIns="121944" bIns="60972" rtlCol="0">
            <a:normAutofit/>
          </a:bodyPr>
          <a:lstStyle>
            <a:lvl1pPr marL="571157" indent="-571157">
              <a:buFont typeface="Wingdings" panose="05000000000000000000" pitchFamily="2" charset="2"/>
              <a:buChar char="ü"/>
              <a:defRPr sz="2399"/>
            </a:lvl1pPr>
            <a:lvl2pPr marL="1066282" indent="-456926">
              <a:buFont typeface="Wingdings" panose="05000000000000000000" pitchFamily="2" charset="2"/>
              <a:buChar char="ü"/>
              <a:defRPr sz="1999"/>
            </a:lvl2pPr>
            <a:lvl3pPr marL="1675638" indent="-456926">
              <a:buFont typeface="Wingdings" panose="05000000000000000000" pitchFamily="2" charset="2"/>
              <a:buChar char="ü"/>
              <a:defRPr sz="1599"/>
            </a:lvl3pPr>
            <a:lvl4pPr marL="2170763" indent="-342694">
              <a:buFont typeface="Wingdings" panose="05000000000000000000" pitchFamily="2" charset="2"/>
              <a:buChar char="ü"/>
              <a:defRPr sz="1200"/>
            </a:lvl4pPr>
            <a:lvl5pPr marL="2780120" indent="-342694">
              <a:buFont typeface="Wingdings" panose="05000000000000000000" pitchFamily="2" charset="2"/>
              <a:buChar char="ü"/>
              <a:defRPr sz="8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24566752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探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2"/>
            <a:ext cx="12196763" cy="5602265"/>
          </a:xfrm>
          <a:prstGeom prst="rect">
            <a:avLst/>
          </a:prstGeom>
        </p:spPr>
      </p:pic>
      <p:sp>
        <p:nvSpPr>
          <p:cNvPr id="7" name="L 形 6"/>
          <p:cNvSpPr/>
          <p:nvPr userDrawn="1"/>
        </p:nvSpPr>
        <p:spPr>
          <a:xfrm rot="5400000">
            <a:off x="7853942" y="2130562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12"/>
            <a:endParaRPr kumimoji="1" lang="zh-CN" altLang="en-US" sz="900">
              <a:solidFill>
                <a:prstClr val="white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227DEE9-8BE9-0D49-BF96-9E83C5312E0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7" y="907094"/>
            <a:ext cx="6559809" cy="69025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rmAutofit/>
          </a:bodyPr>
          <a:lstStyle>
            <a:lvl1pPr algn="l">
              <a:defRPr sz="3199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F43DA98-D48D-6947-95EF-BA3B05E688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</p:spPr>
        <p:txBody>
          <a:bodyPr/>
          <a:lstStyle>
            <a:lvl1pPr>
              <a:defRPr sz="1399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52137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14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页"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0F7C7B5-0135-F749-B910-7325E96AE70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33620" y="1843090"/>
            <a:ext cx="10122060" cy="3013725"/>
          </a:xfrm>
          <a:prstGeom prst="rect">
            <a:avLst/>
          </a:prstGeom>
        </p:spPr>
        <p:txBody>
          <a:bodyPr tIns="90000" bIns="90000"/>
          <a:lstStyle>
            <a:lvl1pPr marL="412585" indent="-398304">
              <a:lnSpc>
                <a:spcPct val="70000"/>
              </a:lnSpc>
              <a:buFont typeface="+mj-lt"/>
              <a:buAutoNum type="arabicPeriod"/>
              <a:tabLst/>
              <a:defRPr sz="2199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412585" indent="-398304">
              <a:buFont typeface="+mj-lt"/>
              <a:buAutoNum type="arabicPeriod"/>
              <a:tabLst/>
              <a:defRPr/>
            </a:lvl2pPr>
            <a:lvl3pPr marL="14281" indent="0">
              <a:buFont typeface="+mj-lt"/>
              <a:buNone/>
              <a:tabLst/>
              <a:defRPr sz="2199">
                <a:latin typeface="Microsoft YaHei" panose="020B0503020204020204" pitchFamily="34" charset="-122"/>
                <a:ea typeface="Microsoft YaHei" panose="020B0503020204020204" pitchFamily="34" charset="-122"/>
              </a:defRPr>
            </a:lvl3pPr>
            <a:lvl4pPr marL="14281" indent="0">
              <a:buFont typeface="+mj-lt"/>
              <a:buNone/>
              <a:tabLst/>
              <a:defRPr sz="2199">
                <a:latin typeface="Microsoft YaHei" panose="020B0503020204020204" pitchFamily="34" charset="-122"/>
                <a:ea typeface="Microsoft YaHei" panose="020B0503020204020204" pitchFamily="34" charset="-122"/>
              </a:defRPr>
            </a:lvl4pPr>
            <a:lvl5pPr marL="14281" indent="0">
              <a:buFont typeface="+mj-lt"/>
              <a:buNone/>
              <a:tabLst/>
              <a:defRPr sz="2199">
                <a:latin typeface="Microsoft YaHei" panose="020B0503020204020204" pitchFamily="34" charset="-122"/>
                <a:ea typeface="Microsoft YaHei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单击此处添加文本</a:t>
            </a:r>
            <a:endParaRPr lang="en-US" altLang="zh-CN" dirty="0"/>
          </a:p>
        </p:txBody>
      </p:sp>
      <p:cxnSp>
        <p:nvCxnSpPr>
          <p:cNvPr id="3" name="直线连接符 14">
            <a:extLst>
              <a:ext uri="{FF2B5EF4-FFF2-40B4-BE49-F238E27FC236}">
                <a16:creationId xmlns:a16="http://schemas.microsoft.com/office/drawing/2014/main" id="{C79E9F57-49BC-DC4A-B843-36D48051C848}"/>
              </a:ext>
            </a:extLst>
          </p:cNvPr>
          <p:cNvCxnSpPr>
            <a:cxnSpLocks/>
          </p:cNvCxnSpPr>
          <p:nvPr userDrawn="1"/>
        </p:nvCxnSpPr>
        <p:spPr>
          <a:xfrm flipH="1">
            <a:off x="1029919" y="1349255"/>
            <a:ext cx="885967" cy="0"/>
          </a:xfrm>
          <a:prstGeom prst="line">
            <a:avLst/>
          </a:prstGeom>
          <a:ln w="28575">
            <a:solidFill>
              <a:srgbClr val="C7000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文本框 16">
            <a:extLst>
              <a:ext uri="{FF2B5EF4-FFF2-40B4-BE49-F238E27FC236}">
                <a16:creationId xmlns:a16="http://schemas.microsoft.com/office/drawing/2014/main" id="{568EC886-2612-1F43-AB51-21A76A078357}"/>
              </a:ext>
            </a:extLst>
          </p:cNvPr>
          <p:cNvSpPr txBox="1"/>
          <p:nvPr userDrawn="1"/>
        </p:nvSpPr>
        <p:spPr>
          <a:xfrm>
            <a:off x="918917" y="630375"/>
            <a:ext cx="1147485" cy="6535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112"/>
            <a:r>
              <a:rPr kumimoji="1" lang="zh-CN" altLang="en-US" sz="3599" b="1" dirty="0">
                <a:solidFill>
                  <a:srgbClr val="C00000"/>
                </a:solidFill>
                <a:latin typeface="Microsoft YaHei" charset="-122"/>
                <a:cs typeface="Microsoft YaHei" charset="-122"/>
              </a:rPr>
              <a:t>目录</a:t>
            </a:r>
          </a:p>
        </p:txBody>
      </p:sp>
    </p:spTree>
    <p:extLst>
      <p:ext uri="{BB962C8B-B14F-4D97-AF65-F5344CB8AC3E}">
        <p14:creationId xmlns:p14="http://schemas.microsoft.com/office/powerpoint/2010/main" val="20883676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创新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L 形 8"/>
          <p:cNvSpPr/>
          <p:nvPr userDrawn="1"/>
        </p:nvSpPr>
        <p:spPr>
          <a:xfrm rot="5400000">
            <a:off x="5945516" y="2323519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B908F03-BBCC-164B-BE54-2E836D6E7C1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A3BE9F9B-07D9-DD4C-9CEF-250804A4145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3A299E5-0026-5A42-88AA-B3A7F29D3AB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74940993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839" y="1"/>
            <a:ext cx="10977087" cy="868630"/>
          </a:xfr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11"/>
          </p:nvPr>
        </p:nvSpPr>
        <p:spPr>
          <a:xfrm>
            <a:off x="609681" y="1044334"/>
            <a:ext cx="10977404" cy="548830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278381236"/>
      </p:ext>
    </p:extLst>
  </p:cSld>
  <p:clrMapOvr>
    <a:masterClrMapping/>
  </p:clrMapOvr>
  <p:hf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21045032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0379715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10216" y="364574"/>
            <a:ext cx="10519666" cy="702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>
                <a:solidFill>
                  <a:srgbClr val="C00000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7351742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08223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7004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67581844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Chinese tex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2A38214-5857-FC4E-B923-056100E16B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29175" y="456134"/>
            <a:ext cx="10740640" cy="535268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ts val="3428"/>
              </a:lnSpc>
              <a:spcBef>
                <a:spcPts val="0"/>
              </a:spcBef>
              <a:buNone/>
              <a:defRPr sz="1999" b="1" baseline="0">
                <a:solidFill>
                  <a:schemeClr val="accent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593425" indent="0" algn="ctr">
              <a:buNone/>
              <a:defRPr sz="2596"/>
            </a:lvl2pPr>
            <a:lvl3pPr marL="1186848" indent="0" algn="ctr">
              <a:buNone/>
              <a:defRPr sz="2336"/>
            </a:lvl3pPr>
            <a:lvl4pPr marL="1780274" indent="0" algn="ctr">
              <a:buNone/>
              <a:defRPr sz="2077"/>
            </a:lvl4pPr>
            <a:lvl5pPr marL="2373698" indent="0" algn="ctr">
              <a:buNone/>
              <a:defRPr sz="2077"/>
            </a:lvl5pPr>
            <a:lvl6pPr marL="2967122" indent="0" algn="ctr">
              <a:buNone/>
              <a:defRPr sz="2077"/>
            </a:lvl6pPr>
            <a:lvl7pPr marL="3560546" indent="0" algn="ctr">
              <a:buNone/>
              <a:defRPr sz="2077"/>
            </a:lvl7pPr>
            <a:lvl8pPr marL="4153972" indent="0" algn="ctr">
              <a:buNone/>
              <a:defRPr sz="2077"/>
            </a:lvl8pPr>
            <a:lvl9pPr marL="4747395" indent="0" algn="ctr">
              <a:buNone/>
              <a:defRPr sz="2077"/>
            </a:lvl9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46280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2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517656" y="165101"/>
            <a:ext cx="11161453" cy="888186"/>
          </a:xfrm>
        </p:spPr>
        <p:txBody>
          <a:bodyPr>
            <a:noAutofit/>
          </a:bodyPr>
          <a:lstStyle>
            <a:lvl1pPr marL="0" marR="0" indent="0" algn="l" defTabSz="1219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99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altLang="zh-CN" dirty="0"/>
              <a:t>Headline in Arial Regular 36 point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517656" y="1269262"/>
            <a:ext cx="11161453" cy="5031593"/>
          </a:xfrm>
        </p:spPr>
        <p:txBody>
          <a:bodyPr>
            <a:normAutofit/>
          </a:bodyPr>
          <a:lstStyle>
            <a:lvl1pPr marL="0" marR="0" indent="0" algn="l" defTabSz="1219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24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609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8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1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7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 dirty="0"/>
              <a:t>Copy text in Arial Regular 20 - 32 point 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840" y="6356353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l">
              <a:defRPr sz="1600">
                <a:solidFill>
                  <a:schemeClr val="tx1"/>
                </a:solidFill>
              </a:defRPr>
            </a:lvl1pPr>
          </a:lstStyle>
          <a:p>
            <a:fld id="{1A5B2B23-E5F0-44D7-A9FF-4B8E82156B39}" type="datetimeFigureOut">
              <a:rPr lang="zh-CN" altLang="en-US" smtClean="0">
                <a:solidFill>
                  <a:prstClr val="black"/>
                </a:solidFill>
              </a:rPr>
              <a:pPr/>
              <a:t>2021/10/18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7229" y="6356353"/>
            <a:ext cx="3862308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41015" y="6356353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r">
              <a:defRPr sz="1600">
                <a:solidFill>
                  <a:schemeClr val="tx1"/>
                </a:solidFill>
              </a:defRPr>
            </a:lvl1pPr>
          </a:lstStyle>
          <a:p>
            <a:fld id="{B2563A90-55EF-4D2C-B954-EDF55F24A661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7" name="Rectangle 86"/>
          <p:cNvSpPr>
            <a:spLocks noChangeArrowheads="1"/>
          </p:cNvSpPr>
          <p:nvPr userDrawn="1"/>
        </p:nvSpPr>
        <p:spPr bwMode="auto">
          <a:xfrm>
            <a:off x="11843799" y="6348969"/>
            <a:ext cx="328322" cy="42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defTabSz="987914" eaLnBrk="0" hangingPunct="0">
              <a:lnSpc>
                <a:spcPct val="85000"/>
              </a:lnSpc>
            </a:pPr>
            <a:endParaRPr lang="de-DE" sz="1300" dirty="0">
              <a:solidFill>
                <a:prstClr val="black"/>
              </a:solidFill>
              <a:latin typeface="FrutigerNext LT Light" pitchFamily="34" charset="0"/>
              <a:ea typeface="MS PGothic" pitchFamily="34" charset="-128"/>
            </a:endParaRPr>
          </a:p>
          <a:p>
            <a:pPr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016043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探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2"/>
            <a:ext cx="12196763" cy="5602265"/>
          </a:xfrm>
          <a:prstGeom prst="rect">
            <a:avLst/>
          </a:prstGeom>
        </p:spPr>
      </p:pic>
      <p:sp>
        <p:nvSpPr>
          <p:cNvPr id="7" name="L 形 6"/>
          <p:cNvSpPr/>
          <p:nvPr userDrawn="1"/>
        </p:nvSpPr>
        <p:spPr>
          <a:xfrm rot="5400000">
            <a:off x="7853942" y="2130562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12"/>
            <a:endParaRPr kumimoji="1" lang="zh-CN" altLang="en-US" sz="900">
              <a:solidFill>
                <a:srgbClr val="1D1D1A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227DEE9-8BE9-0D49-BF96-9E83C5312E0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7" y="907094"/>
            <a:ext cx="6559809" cy="69025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rmAutofit/>
          </a:bodyPr>
          <a:lstStyle>
            <a:lvl1pPr algn="l">
              <a:defRPr sz="3199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F43DA98-D48D-6947-95EF-BA3B05E688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</p:spPr>
        <p:txBody>
          <a:bodyPr/>
          <a:lstStyle>
            <a:lvl1pPr>
              <a:defRPr sz="1399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9299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extLst>
    <p:ext uri="{DCECCB84-F9BA-43D5-87BE-67443E8EF086}">
      <p15:sldGuideLst xmlns:p15="http://schemas.microsoft.com/office/powerpoint/2012/main">
        <p15:guide id="1" orient="horz" pos="3414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攀登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8" name="L 形 7"/>
          <p:cNvSpPr/>
          <p:nvPr userDrawn="1"/>
        </p:nvSpPr>
        <p:spPr>
          <a:xfrm rot="5400000">
            <a:off x="7929967" y="1657555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6BB7B2F8-0AF7-D04F-81DD-52FDB6B7326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62D1BCC-0781-514D-8FE8-12F4AF64BC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5373707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14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智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2"/>
            <a:ext cx="12196763" cy="5602265"/>
          </a:xfrm>
          <a:prstGeom prst="rect">
            <a:avLst/>
          </a:prstGeom>
        </p:spPr>
      </p:pic>
      <p:sp>
        <p:nvSpPr>
          <p:cNvPr id="18" name="L 形 17"/>
          <p:cNvSpPr/>
          <p:nvPr userDrawn="1"/>
        </p:nvSpPr>
        <p:spPr>
          <a:xfrm rot="5400000">
            <a:off x="5824025" y="2568635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12"/>
            <a:endParaRPr kumimoji="1" lang="zh-CN" altLang="en-US" sz="900">
              <a:solidFill>
                <a:srgbClr val="1D1D1A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2AA4863-E1EF-3342-A8CB-ECD4FD06CE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7" y="907094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199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195303EA-8491-464F-99A0-67F948701C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</p:spPr>
        <p:txBody>
          <a:bodyPr/>
          <a:lstStyle>
            <a:lvl1pPr>
              <a:defRPr sz="1399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4821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灯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3">
            <a:extLst>
              <a:ext uri="{FF2B5EF4-FFF2-40B4-BE49-F238E27FC236}">
                <a16:creationId xmlns:a16="http://schemas.microsoft.com/office/drawing/2014/main" id="{C6D010F9-02DE-1949-B177-A4E0D2774E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2"/>
            <a:ext cx="12196996" cy="5602265"/>
          </a:xfrm>
          <a:prstGeom prst="rect">
            <a:avLst/>
          </a:prstGeom>
        </p:spPr>
      </p:pic>
      <p:sp>
        <p:nvSpPr>
          <p:cNvPr id="10" name="L 形 10">
            <a:extLst>
              <a:ext uri="{FF2B5EF4-FFF2-40B4-BE49-F238E27FC236}">
                <a16:creationId xmlns:a16="http://schemas.microsoft.com/office/drawing/2014/main" id="{0C595D57-06EA-3B46-AF21-C0EACD8F1C4E}"/>
              </a:ext>
            </a:extLst>
          </p:cNvPr>
          <p:cNvSpPr/>
          <p:nvPr userDrawn="1"/>
        </p:nvSpPr>
        <p:spPr>
          <a:xfrm rot="5400000">
            <a:off x="7881371" y="1995748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12"/>
            <a:endParaRPr kumimoji="1" lang="zh-CN" altLang="en-US" sz="900">
              <a:solidFill>
                <a:srgbClr val="1D1D1A"/>
              </a:solidFill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C897A368-8F39-4049-9BB0-AEB315EB7E0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7" y="907094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199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12621051-E1A4-A049-BF21-61B18B34831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</p:spPr>
        <p:txBody>
          <a:bodyPr/>
          <a:lstStyle>
            <a:lvl1pPr>
              <a:defRPr sz="1399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363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创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2"/>
            <a:ext cx="12196763" cy="5602265"/>
          </a:xfrm>
          <a:prstGeom prst="rect">
            <a:avLst/>
          </a:prstGeom>
        </p:spPr>
      </p:pic>
      <p:sp>
        <p:nvSpPr>
          <p:cNvPr id="9" name="L 形 8"/>
          <p:cNvSpPr/>
          <p:nvPr userDrawn="1"/>
        </p:nvSpPr>
        <p:spPr>
          <a:xfrm rot="5400000">
            <a:off x="5945516" y="2323519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12"/>
            <a:endParaRPr kumimoji="1" lang="zh-CN" altLang="en-US" sz="900">
              <a:solidFill>
                <a:srgbClr val="1D1D1A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B908F03-BBCC-164B-BE54-2E836D6E7C1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7" y="907094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199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A3BE9F9B-07D9-DD4C-9CEF-250804A4145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</p:spPr>
        <p:txBody>
          <a:bodyPr/>
          <a:lstStyle>
            <a:lvl1pPr>
              <a:defRPr sz="1399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6392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领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303" y="0"/>
            <a:ext cx="12201065" cy="56022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96463" y="907583"/>
            <a:ext cx="6610328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lnSpc>
                <a:spcPts val="3439"/>
              </a:lnSpc>
              <a:defRPr sz="3199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8" name="L 形 7"/>
          <p:cNvSpPr/>
          <p:nvPr userDrawn="1"/>
        </p:nvSpPr>
        <p:spPr>
          <a:xfrm rot="10800000">
            <a:off x="10502896" y="1522948"/>
            <a:ext cx="717936" cy="701032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12"/>
            <a:endParaRPr kumimoji="1" lang="zh-CN" altLang="en-US" sz="900">
              <a:solidFill>
                <a:srgbClr val="1D1D1A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878D8DD-C7E7-9345-9C0D-92472D27ADF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77530" cy="643926"/>
          </a:xfrm>
        </p:spPr>
        <p:txBody>
          <a:bodyPr/>
          <a:lstStyle>
            <a:lvl1pPr>
              <a:defRPr sz="1399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383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extLst>
    <p:ext uri="{DCECCB84-F9BA-43D5-87BE-67443E8EF086}">
      <p15:sldGuideLst xmlns:p15="http://schemas.microsoft.com/office/powerpoint/2012/main">
        <p15:guide id="1" orient="horz" pos="3414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攀登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-36206"/>
            <a:ext cx="12196763" cy="563847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98997" y="907094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199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8" name="L 形 7"/>
          <p:cNvSpPr/>
          <p:nvPr userDrawn="1"/>
        </p:nvSpPr>
        <p:spPr>
          <a:xfrm rot="5400000">
            <a:off x="7929967" y="1657555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12"/>
            <a:endParaRPr kumimoji="1" lang="zh-CN" altLang="en-US" sz="900">
              <a:solidFill>
                <a:srgbClr val="1D1D1A"/>
              </a:solidFill>
            </a:endParaRP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6BB7B2F8-0AF7-D04F-81DD-52FDB6B7326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</p:spPr>
        <p:txBody>
          <a:bodyPr/>
          <a:lstStyle>
            <a:lvl1pPr>
              <a:defRPr sz="1399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0359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extLst>
    <p:ext uri="{DCECCB84-F9BA-43D5-87BE-67443E8EF086}">
      <p15:sldGuideLst xmlns:p15="http://schemas.microsoft.com/office/powerpoint/2012/main">
        <p15:guide id="1" orient="horz" pos="3414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839" y="275167"/>
            <a:ext cx="10977087" cy="593463"/>
          </a:xfrm>
          <a:prstGeom prst="rect">
            <a:avLst/>
          </a:prstGeom>
        </p:spPr>
        <p:txBody>
          <a:bodyPr vert="horz" lIns="121944" tIns="60972" rIns="121944" bIns="60972" rtlCol="0" anchor="ctr">
            <a:noAutofit/>
          </a:bodyPr>
          <a:lstStyle>
            <a:lvl1pPr algn="l"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idx="1"/>
          </p:nvPr>
        </p:nvSpPr>
        <p:spPr>
          <a:xfrm>
            <a:off x="609839" y="1044788"/>
            <a:ext cx="10977087" cy="5080848"/>
          </a:xfrm>
          <a:prstGeom prst="rect">
            <a:avLst/>
          </a:prstGeom>
        </p:spPr>
        <p:txBody>
          <a:bodyPr vert="horz" lIns="121944" tIns="60972" rIns="121944" bIns="60972" rtlCol="0">
            <a:normAutofit/>
          </a:bodyPr>
          <a:lstStyle>
            <a:lvl1pPr marL="571386" indent="-571386">
              <a:buFont typeface="Wingdings" panose="05000000000000000000" pitchFamily="2" charset="2"/>
              <a:buChar char="ü"/>
              <a:defRPr sz="2400"/>
            </a:lvl1pPr>
            <a:lvl2pPr marL="1066709" indent="-457109">
              <a:buFont typeface="Wingdings" panose="05000000000000000000" pitchFamily="2" charset="2"/>
              <a:buChar char="ü"/>
              <a:defRPr sz="2000"/>
            </a:lvl2pPr>
            <a:lvl3pPr marL="1676309" indent="-457109">
              <a:buFont typeface="Wingdings" panose="05000000000000000000" pitchFamily="2" charset="2"/>
              <a:buChar char="ü"/>
              <a:defRPr sz="1600"/>
            </a:lvl3pPr>
            <a:lvl4pPr marL="2171632" indent="-342831">
              <a:buFont typeface="Wingdings" panose="05000000000000000000" pitchFamily="2" charset="2"/>
              <a:buChar char="ü"/>
              <a:defRPr sz="1200"/>
            </a:lvl4pPr>
            <a:lvl5pPr marL="2781232" indent="-342831">
              <a:buFont typeface="Wingdings" panose="05000000000000000000" pitchFamily="2" charset="2"/>
              <a:buChar char="ü"/>
              <a:defRPr sz="8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60713616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pag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2AF307D-40F4-EC4C-9108-79E948007529}"/>
              </a:ext>
            </a:extLst>
          </p:cNvPr>
          <p:cNvSpPr txBox="1"/>
          <p:nvPr userDrawn="1"/>
        </p:nvSpPr>
        <p:spPr>
          <a:xfrm>
            <a:off x="607486" y="1402064"/>
            <a:ext cx="3921034" cy="854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1D1D1A"/>
                </a:solidFill>
              </a:rPr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47746573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517656" y="165101"/>
            <a:ext cx="11161453" cy="888186"/>
          </a:xfrm>
        </p:spPr>
        <p:txBody>
          <a:bodyPr>
            <a:noAutofit/>
          </a:bodyPr>
          <a:lstStyle>
            <a:lvl1pPr marL="0" marR="0" indent="0" algn="l" defTabSz="1219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99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altLang="zh-CN" dirty="0"/>
              <a:t>Headline in Arial Regular 36 point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517656" y="1269262"/>
            <a:ext cx="11161453" cy="5031593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1219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24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609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8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1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7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 dirty="0"/>
              <a:t>Copy text in Arial Regular 20 - 32 point 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840" y="6356353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l">
              <a:defRPr sz="1600">
                <a:solidFill>
                  <a:schemeClr val="tx1"/>
                </a:solidFill>
              </a:defRPr>
            </a:lvl1pPr>
          </a:lstStyle>
          <a:p>
            <a:fld id="{1A5B2B23-E5F0-44D7-A9FF-4B8E82156B39}" type="datetimeFigureOut">
              <a:rPr lang="zh-CN" altLang="en-US" smtClean="0">
                <a:solidFill>
                  <a:prstClr val="black"/>
                </a:solidFill>
              </a:rPr>
              <a:pPr/>
              <a:t>2021/10/18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7229" y="6356353"/>
            <a:ext cx="3862308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41015" y="6356353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r">
              <a:defRPr sz="1600">
                <a:solidFill>
                  <a:schemeClr val="tx1"/>
                </a:solidFill>
              </a:defRPr>
            </a:lvl1pPr>
          </a:lstStyle>
          <a:p>
            <a:fld id="{B2563A90-55EF-4D2C-B954-EDF55F24A661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7" name="Rectangle 86"/>
          <p:cNvSpPr>
            <a:spLocks noChangeArrowheads="1"/>
          </p:cNvSpPr>
          <p:nvPr userDrawn="1"/>
        </p:nvSpPr>
        <p:spPr bwMode="auto">
          <a:xfrm>
            <a:off x="11843799" y="6348969"/>
            <a:ext cx="328322" cy="42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defTabSz="987914" eaLnBrk="0" hangingPunct="0">
              <a:lnSpc>
                <a:spcPct val="85000"/>
              </a:lnSpc>
            </a:pPr>
            <a:endParaRPr lang="de-DE" sz="1300" dirty="0">
              <a:solidFill>
                <a:prstClr val="black"/>
              </a:solidFill>
              <a:latin typeface="FrutigerNext LT Light" pitchFamily="34" charset="0"/>
              <a:ea typeface="MS PGothic" pitchFamily="34" charset="-128"/>
            </a:endParaRPr>
          </a:p>
          <a:p>
            <a:pPr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739993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8484798" y="6489701"/>
            <a:ext cx="2797208" cy="455613"/>
          </a:xfrm>
          <a:prstGeom prst="rect">
            <a:avLst/>
          </a:prstGeom>
        </p:spPr>
        <p:txBody>
          <a:bodyPr/>
          <a:lstStyle>
            <a:lvl1pPr>
              <a:defRPr>
                <a:ea typeface="宋体" panose="02010600030101010101" pitchFamily="2" charset="-122"/>
              </a:defRPr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de-DE" altLang="zh-CN">
                <a:solidFill>
                  <a:prstClr val="white"/>
                </a:solidFill>
                <a:latin typeface="Calibri" pitchFamily="34" charset="0"/>
              </a:rPr>
              <a:t>Page </a:t>
            </a:r>
            <a:fld id="{8023770D-7BC5-400C-9CD3-A37758D31559}" type="slidenum">
              <a:rPr lang="de-DE" altLang="zh-CN" smtClean="0">
                <a:solidFill>
                  <a:prstClr val="white"/>
                </a:solidFill>
                <a:latin typeface="Calibri" pitchFamily="34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GB" altLang="zh-CN">
              <a:solidFill>
                <a:prstClr val="white"/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4884955"/>
      </p:ext>
    </p:extLst>
  </p:cSld>
  <p:clrMapOvr>
    <a:masterClrMapping/>
  </p:clrMapOvr>
  <p:transition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81303" y="116635"/>
            <a:ext cx="10367725" cy="1362075"/>
          </a:xfr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0" indent="0">
              <a:buFont typeface="Arial" pitchFamily="34" charset="0"/>
              <a:buNone/>
              <a:defRPr lang="zh-CN" altLang="en-US" dirty="0">
                <a:latin typeface="+mj-lt"/>
                <a:ea typeface="黑体" pitchFamily="49" charset="-122"/>
              </a:defRPr>
            </a:lvl1pPr>
          </a:lstStyle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>
          <a:xfrm>
            <a:off x="912934" y="1714502"/>
            <a:ext cx="10370899" cy="4162425"/>
          </a:xfrm>
          <a:prstGeom prst="rect">
            <a:avLst/>
          </a:prstGeom>
        </p:spPr>
        <p:txBody>
          <a:bodyPr/>
          <a:lstStyle>
            <a:lvl1pPr marL="266593" indent="-266593">
              <a:buClr>
                <a:schemeClr val="tx1">
                  <a:lumMod val="65000"/>
                  <a:lumOff val="35000"/>
                </a:schemeClr>
              </a:buClr>
              <a:buSzPct val="70000"/>
              <a:buFont typeface="Wingdings" pitchFamily="2" charset="2"/>
              <a:buChar char="l"/>
              <a:defRPr sz="1999" b="0">
                <a:solidFill>
                  <a:srgbClr val="333333"/>
                </a:solidFill>
                <a:latin typeface="+mn-lt"/>
                <a:ea typeface="+mn-ea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7375312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领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303" y="0"/>
            <a:ext cx="12201065" cy="56022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96462" y="907581"/>
            <a:ext cx="6610328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lnSpc>
                <a:spcPts val="3440"/>
              </a:lnSpc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8" name="L 形 7"/>
          <p:cNvSpPr/>
          <p:nvPr userDrawn="1"/>
        </p:nvSpPr>
        <p:spPr>
          <a:xfrm rot="10800000">
            <a:off x="10502896" y="1522948"/>
            <a:ext cx="717936" cy="701032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>
              <a:solidFill>
                <a:srgbClr val="1D1D1A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878D8DD-C7E7-9345-9C0D-92472D27ADF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77530" cy="643926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6975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14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hinese tex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2A38214-5857-FC4E-B923-056100E16B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29175" y="456134"/>
            <a:ext cx="10740640" cy="99340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3429"/>
              </a:lnSpc>
              <a:spcBef>
                <a:spcPts val="0"/>
              </a:spcBef>
              <a:buNone/>
              <a:defRPr sz="3199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593662" indent="0" algn="ctr">
              <a:buNone/>
              <a:defRPr sz="2597"/>
            </a:lvl2pPr>
            <a:lvl3pPr marL="1187323" indent="0" algn="ctr">
              <a:buNone/>
              <a:defRPr sz="2337"/>
            </a:lvl3pPr>
            <a:lvl4pPr marL="1780986" indent="0" algn="ctr">
              <a:buNone/>
              <a:defRPr sz="2078"/>
            </a:lvl4pPr>
            <a:lvl5pPr marL="2374648" indent="0" algn="ctr">
              <a:buNone/>
              <a:defRPr sz="2078"/>
            </a:lvl5pPr>
            <a:lvl6pPr marL="2968309" indent="0" algn="ctr">
              <a:buNone/>
              <a:defRPr sz="2078"/>
            </a:lvl6pPr>
            <a:lvl7pPr marL="3561971" indent="0" algn="ctr">
              <a:buNone/>
              <a:defRPr sz="2078"/>
            </a:lvl7pPr>
            <a:lvl8pPr marL="4155634" indent="0" algn="ctr">
              <a:buNone/>
              <a:defRPr sz="2078"/>
            </a:lvl8pPr>
            <a:lvl9pPr marL="4749295" indent="0" algn="ctr">
              <a:buNone/>
              <a:defRPr sz="2078"/>
            </a:lvl9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A4EAA63-3827-DA40-B921-C01084B9DA87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736909" y="1501989"/>
            <a:ext cx="10733557" cy="4690459"/>
          </a:xfrm>
          <a:prstGeom prst="rect">
            <a:avLst/>
          </a:prstGeom>
        </p:spPr>
        <p:txBody>
          <a:bodyPr lIns="0" tIns="0" rIns="0" bIns="0"/>
          <a:lstStyle>
            <a:lvl1pPr marL="12368" indent="0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1207937" algn="ctr"/>
              </a:tabLst>
              <a:defRPr sz="1799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525640" indent="-171091">
              <a:buFont typeface="Arial" panose="020B0604020202020204" pitchFamily="34" charset="0"/>
              <a:buChar char="•"/>
              <a:tabLst>
                <a:tab pos="1207937" algn="ctr"/>
              </a:tabLst>
              <a:defRPr sz="1298" baseline="0"/>
            </a:lvl2pPr>
            <a:lvl3pPr marL="525640" indent="-171091">
              <a:buFont typeface="Arial" panose="020B0604020202020204" pitchFamily="34" charset="0"/>
              <a:buChar char="•"/>
              <a:tabLst>
                <a:tab pos="1207937" algn="ctr"/>
              </a:tabLst>
              <a:defRPr sz="1298" baseline="0"/>
            </a:lvl3pPr>
            <a:lvl4pPr marL="525640" indent="-171091">
              <a:buFont typeface="Arial" panose="020B0604020202020204" pitchFamily="34" charset="0"/>
              <a:buChar char="•"/>
              <a:tabLst>
                <a:tab pos="1207937" algn="ctr"/>
              </a:tabLst>
              <a:defRPr sz="1298" baseline="0"/>
            </a:lvl4pPr>
            <a:lvl5pPr marL="525640" indent="-171091">
              <a:buFont typeface="Arial" panose="020B0604020202020204" pitchFamily="34" charset="0"/>
              <a:buChar char="•"/>
              <a:tabLst>
                <a:tab pos="1207937" algn="ctr"/>
              </a:tabLst>
              <a:defRPr sz="1298" baseline="0"/>
            </a:lvl5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8368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2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86"/>
          <p:cNvSpPr>
            <a:spLocks noChangeArrowheads="1"/>
          </p:cNvSpPr>
          <p:nvPr userDrawn="1"/>
        </p:nvSpPr>
        <p:spPr bwMode="auto">
          <a:xfrm>
            <a:off x="11510876" y="6378470"/>
            <a:ext cx="685889" cy="4620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defTabSz="78344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de-DE" sz="1000" dirty="0">
              <a:solidFill>
                <a:srgbClr val="000000"/>
              </a:solidFill>
              <a:latin typeface="FrutigerNext LT Light" pitchFamily="34" charset="0"/>
              <a:ea typeface="MS PGothic" pitchFamily="34" charset="-128"/>
            </a:endParaRPr>
          </a:p>
          <a:p>
            <a:pPr defTabSz="78344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r>
              <a:rPr lang="de-DE" sz="1000" dirty="0">
                <a:solidFill>
                  <a:srgbClr val="000000"/>
                </a:solidFill>
                <a:latin typeface="FrutigerNext LT Light" pitchFamily="34" charset="0"/>
                <a:ea typeface="MS PGothic" pitchFamily="34" charset="-128"/>
              </a:rPr>
              <a:t>Page </a:t>
            </a:r>
            <a:fld id="{E68EC476-442B-4BB7-9603-F1440C241F3D}" type="slidenum">
              <a:rPr lang="de-DE" sz="1000">
                <a:solidFill>
                  <a:srgbClr val="000000"/>
                </a:solidFill>
                <a:latin typeface="FrutigerNext LT Light" pitchFamily="34" charset="0"/>
                <a:ea typeface="MS PGothic" pitchFamily="34" charset="-128"/>
              </a:rPr>
              <a:pPr defTabSz="783448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GB" sz="1000" dirty="0">
              <a:solidFill>
                <a:srgbClr val="000000"/>
              </a:solidFill>
              <a:latin typeface="FrutigerNext LT Light" pitchFamily="34" charset="0"/>
              <a:ea typeface="MS PGothic" pitchFamily="34" charset="-128"/>
            </a:endParaRPr>
          </a:p>
        </p:txBody>
      </p:sp>
      <p:sp>
        <p:nvSpPr>
          <p:cNvPr id="7" name="Text Box 5"/>
          <p:cNvSpPr txBox="1">
            <a:spLocks noChangeArrowheads="1"/>
          </p:cNvSpPr>
          <p:nvPr userDrawn="1"/>
        </p:nvSpPr>
        <p:spPr bwMode="auto">
          <a:xfrm>
            <a:off x="856612" y="6468968"/>
            <a:ext cx="3140411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4F81BD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defTabSz="91376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399" dirty="0">
                <a:solidFill>
                  <a:srgbClr val="000000">
                    <a:lumMod val="65000"/>
                    <a:lumOff val="35000"/>
                  </a:srgbClr>
                </a:solidFill>
                <a:latin typeface="FrutigerNext LT Light" pitchFamily="34" charset="0"/>
                <a:ea typeface="MS PGothic" pitchFamily="34" charset="-128"/>
              </a:rPr>
              <a:t>HUAWEI TECHNOLOGIES CO.</a:t>
            </a:r>
            <a:r>
              <a:rPr lang="zh-CN" altLang="en-US" sz="1399" dirty="0">
                <a:solidFill>
                  <a:srgbClr val="000000">
                    <a:lumMod val="65000"/>
                    <a:lumOff val="35000"/>
                  </a:srgbClr>
                </a:solidFill>
                <a:latin typeface="FrutigerNext LT Light" pitchFamily="34" charset="0"/>
                <a:ea typeface="MS PGothic" pitchFamily="34" charset="-128"/>
              </a:rPr>
              <a:t>，</a:t>
            </a:r>
            <a:r>
              <a:rPr lang="en-US" altLang="zh-CN" sz="1399" dirty="0">
                <a:solidFill>
                  <a:srgbClr val="000000">
                    <a:lumMod val="65000"/>
                    <a:lumOff val="35000"/>
                  </a:srgbClr>
                </a:solidFill>
                <a:latin typeface="FrutigerNext LT Light" pitchFamily="34" charset="0"/>
                <a:ea typeface="MS PGothic" pitchFamily="34" charset="-128"/>
              </a:rPr>
              <a:t>LTD.</a:t>
            </a:r>
          </a:p>
        </p:txBody>
      </p:sp>
    </p:spTree>
    <p:extLst>
      <p:ext uri="{BB962C8B-B14F-4D97-AF65-F5344CB8AC3E}">
        <p14:creationId xmlns:p14="http://schemas.microsoft.com/office/powerpoint/2010/main" val="2012289726"/>
      </p:ext>
    </p:extLst>
  </p:cSld>
  <p:clrMapOvr>
    <a:masterClrMapping/>
  </p:clrMapOvr>
  <p:transition spd="med"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94">
          <p15:clr>
            <a:srgbClr val="FBAE40"/>
          </p15:clr>
        </p15:guide>
        <p15:guide id="3" orient="horz" pos="504">
          <p15:clr>
            <a:srgbClr val="FBAE40"/>
          </p15:clr>
        </p15:guide>
        <p15:guide id="4" pos="7152">
          <p15:clr>
            <a:srgbClr val="FBAE40"/>
          </p15:clr>
        </p15:guide>
        <p15:guide id="5" orient="horz" pos="3974">
          <p15:clr>
            <a:srgbClr val="FBAE40"/>
          </p15:clr>
        </p15:guide>
        <p15:guide id="6" orient="horz" pos="709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839" y="275167"/>
            <a:ext cx="10977087" cy="593463"/>
          </a:xfrm>
          <a:prstGeom prst="rect">
            <a:avLst/>
          </a:prstGeom>
        </p:spPr>
        <p:txBody>
          <a:bodyPr vert="horz" lIns="121944" tIns="60972" rIns="121944" bIns="60972" rtlCol="0" anchor="ctr">
            <a:noAutofit/>
          </a:bodyPr>
          <a:lstStyle>
            <a:lvl1pPr algn="l"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idx="1"/>
          </p:nvPr>
        </p:nvSpPr>
        <p:spPr>
          <a:xfrm>
            <a:off x="609839" y="1044788"/>
            <a:ext cx="10977087" cy="5080848"/>
          </a:xfrm>
          <a:prstGeom prst="rect">
            <a:avLst/>
          </a:prstGeom>
        </p:spPr>
        <p:txBody>
          <a:bodyPr vert="horz" lIns="121944" tIns="60972" rIns="121944" bIns="60972" rtlCol="0">
            <a:normAutofit/>
          </a:bodyPr>
          <a:lstStyle>
            <a:lvl1pPr marL="571386" indent="-571386">
              <a:buFont typeface="Wingdings" panose="05000000000000000000" pitchFamily="2" charset="2"/>
              <a:buChar char="ü"/>
              <a:defRPr sz="2400"/>
            </a:lvl1pPr>
            <a:lvl2pPr marL="1066709" indent="-457109">
              <a:buFont typeface="Wingdings" panose="05000000000000000000" pitchFamily="2" charset="2"/>
              <a:buChar char="ü"/>
              <a:defRPr sz="2000"/>
            </a:lvl2pPr>
            <a:lvl3pPr marL="1676309" indent="-457109">
              <a:buFont typeface="Wingdings" panose="05000000000000000000" pitchFamily="2" charset="2"/>
              <a:buChar char="ü"/>
              <a:defRPr sz="1600"/>
            </a:lvl3pPr>
            <a:lvl4pPr marL="2171632" indent="-342831">
              <a:buFont typeface="Wingdings" panose="05000000000000000000" pitchFamily="2" charset="2"/>
              <a:buChar char="ü"/>
              <a:defRPr sz="1200"/>
            </a:lvl4pPr>
            <a:lvl5pPr marL="2781232" indent="-342831">
              <a:buFont typeface="Wingdings" panose="05000000000000000000" pitchFamily="2" charset="2"/>
              <a:buChar char="ü"/>
              <a:defRPr sz="8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57960649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线连接符 14">
            <a:extLst>
              <a:ext uri="{FF2B5EF4-FFF2-40B4-BE49-F238E27FC236}">
                <a16:creationId xmlns:a16="http://schemas.microsoft.com/office/drawing/2014/main" id="{C79E9F57-49BC-DC4A-B843-36D48051C848}"/>
              </a:ext>
            </a:extLst>
          </p:cNvPr>
          <p:cNvCxnSpPr>
            <a:cxnSpLocks/>
          </p:cNvCxnSpPr>
          <p:nvPr userDrawn="1"/>
        </p:nvCxnSpPr>
        <p:spPr>
          <a:xfrm>
            <a:off x="1029917" y="1360364"/>
            <a:ext cx="787732" cy="0"/>
          </a:xfrm>
          <a:prstGeom prst="line">
            <a:avLst/>
          </a:prstGeom>
          <a:ln w="28575">
            <a:solidFill>
              <a:srgbClr val="C7000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文本框 16">
            <a:extLst>
              <a:ext uri="{FF2B5EF4-FFF2-40B4-BE49-F238E27FC236}">
                <a16:creationId xmlns:a16="http://schemas.microsoft.com/office/drawing/2014/main" id="{568EC886-2612-1F43-AB51-21A76A078357}"/>
              </a:ext>
            </a:extLst>
          </p:cNvPr>
          <p:cNvSpPr txBox="1"/>
          <p:nvPr userDrawn="1"/>
        </p:nvSpPr>
        <p:spPr>
          <a:xfrm>
            <a:off x="918917" y="630374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87"/>
            <a:r>
              <a:rPr kumimoji="1" lang="zh-CN" altLang="en-US" sz="3200" b="1" dirty="0">
                <a:solidFill>
                  <a:srgbClr val="E9002F">
                    <a:lumMod val="75000"/>
                  </a:srgbClr>
                </a:solidFill>
                <a:cs typeface="Microsoft YaHei" charset="-122"/>
              </a:rPr>
              <a:t>目录</a:t>
            </a:r>
          </a:p>
        </p:txBody>
      </p:sp>
      <p:sp>
        <p:nvSpPr>
          <p:cNvPr id="14" name="文本占位符 13"/>
          <p:cNvSpPr>
            <a:spLocks noGrp="1"/>
          </p:cNvSpPr>
          <p:nvPr>
            <p:ph type="body" sz="quarter" idx="10" hasCustomPrompt="1"/>
          </p:nvPr>
        </p:nvSpPr>
        <p:spPr>
          <a:xfrm>
            <a:off x="1030558" y="1756812"/>
            <a:ext cx="10020300" cy="554037"/>
          </a:xfrm>
          <a:prstGeom prst="rect">
            <a:avLst/>
          </a:prstGeom>
          <a:solidFill>
            <a:schemeClr val="bg2"/>
          </a:solidFill>
        </p:spPr>
        <p:txBody>
          <a:bodyPr anchor="ctr" anchorCtr="0"/>
          <a:lstStyle>
            <a:lvl1pPr>
              <a:defRPr sz="20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点击插入提纲</a:t>
            </a:r>
          </a:p>
        </p:txBody>
      </p:sp>
      <p:sp>
        <p:nvSpPr>
          <p:cNvPr id="15" name="文本占位符 13"/>
          <p:cNvSpPr>
            <a:spLocks noGrp="1"/>
          </p:cNvSpPr>
          <p:nvPr>
            <p:ph type="body" sz="quarter" idx="11" hasCustomPrompt="1"/>
          </p:nvPr>
        </p:nvSpPr>
        <p:spPr>
          <a:xfrm>
            <a:off x="1029917" y="2532703"/>
            <a:ext cx="10020300" cy="554037"/>
          </a:xfrm>
          <a:prstGeom prst="rect">
            <a:avLst/>
          </a:prstGeom>
          <a:solidFill>
            <a:schemeClr val="bg2"/>
          </a:solidFill>
        </p:spPr>
        <p:txBody>
          <a:bodyPr anchor="ctr" anchorCtr="0"/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点击插入提纲</a:t>
            </a:r>
          </a:p>
        </p:txBody>
      </p:sp>
      <p:sp>
        <p:nvSpPr>
          <p:cNvPr id="16" name="文本占位符 13"/>
          <p:cNvSpPr>
            <a:spLocks noGrp="1"/>
          </p:cNvSpPr>
          <p:nvPr>
            <p:ph type="body" sz="quarter" idx="12" hasCustomPrompt="1"/>
          </p:nvPr>
        </p:nvSpPr>
        <p:spPr>
          <a:xfrm>
            <a:off x="1030558" y="3308593"/>
            <a:ext cx="10020300" cy="554037"/>
          </a:xfrm>
          <a:prstGeom prst="rect">
            <a:avLst/>
          </a:prstGeom>
          <a:solidFill>
            <a:schemeClr val="bg2"/>
          </a:solidFill>
        </p:spPr>
        <p:txBody>
          <a:bodyPr anchor="ctr" anchorCtr="0"/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点击插入提纲</a:t>
            </a:r>
          </a:p>
        </p:txBody>
      </p:sp>
      <p:sp>
        <p:nvSpPr>
          <p:cNvPr id="17" name="文本占位符 13"/>
          <p:cNvSpPr>
            <a:spLocks noGrp="1"/>
          </p:cNvSpPr>
          <p:nvPr>
            <p:ph type="body" sz="quarter" idx="13" hasCustomPrompt="1"/>
          </p:nvPr>
        </p:nvSpPr>
        <p:spPr>
          <a:xfrm>
            <a:off x="1030558" y="4084483"/>
            <a:ext cx="10020300" cy="554037"/>
          </a:xfrm>
          <a:prstGeom prst="rect">
            <a:avLst/>
          </a:prstGeom>
          <a:solidFill>
            <a:schemeClr val="bg2"/>
          </a:solidFill>
        </p:spPr>
        <p:txBody>
          <a:bodyPr anchor="ctr" anchorCtr="0"/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点击插入提纲</a:t>
            </a:r>
          </a:p>
        </p:txBody>
      </p:sp>
    </p:spTree>
    <p:extLst>
      <p:ext uri="{BB962C8B-B14F-4D97-AF65-F5344CB8AC3E}">
        <p14:creationId xmlns:p14="http://schemas.microsoft.com/office/powerpoint/2010/main" val="240469606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38201" y="365125"/>
            <a:ext cx="10520363" cy="502622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 altLang="zh-CN" dirty="0"/>
              <a:t>XXX</a:t>
            </a:r>
            <a:r>
              <a:rPr lang="zh-CN" altLang="en-US" dirty="0"/>
              <a:t>汇报提纲</a:t>
            </a:r>
          </a:p>
        </p:txBody>
      </p:sp>
      <p:sp>
        <p:nvSpPr>
          <p:cNvPr id="3" name="图片占位符 63"/>
          <p:cNvSpPr>
            <a:spLocks noGrp="1"/>
          </p:cNvSpPr>
          <p:nvPr>
            <p:ph type="pic" sz="quarter" idx="10" hasCustomPrompt="1"/>
          </p:nvPr>
        </p:nvSpPr>
        <p:spPr>
          <a:xfrm>
            <a:off x="1266806" y="1804759"/>
            <a:ext cx="4122738" cy="3168000"/>
          </a:xfrm>
          <a:prstGeom prst="rect">
            <a:avLst/>
          </a:prstGeom>
          <a:ln>
            <a:solidFill>
              <a:schemeClr val="bg2"/>
            </a:solidFill>
          </a:ln>
        </p:spPr>
        <p:txBody>
          <a:bodyPr/>
          <a:lstStyle>
            <a:lvl1pPr marL="0" indent="0">
              <a:buNone/>
              <a:defRPr sz="1400" baseline="0"/>
            </a:lvl1pPr>
          </a:lstStyle>
          <a:p>
            <a:r>
              <a:rPr lang="zh-CN" altLang="en-US" dirty="0"/>
              <a:t>点击插入图片</a:t>
            </a:r>
          </a:p>
        </p:txBody>
      </p:sp>
      <p:sp>
        <p:nvSpPr>
          <p:cNvPr id="4" name="文本占位符 65"/>
          <p:cNvSpPr>
            <a:spLocks noGrp="1"/>
          </p:cNvSpPr>
          <p:nvPr>
            <p:ph type="body" sz="quarter" idx="11" hasCustomPrompt="1"/>
          </p:nvPr>
        </p:nvSpPr>
        <p:spPr>
          <a:xfrm>
            <a:off x="5674233" y="1806223"/>
            <a:ext cx="5132388" cy="312737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  <p:txBody>
          <a:bodyPr anchor="ctr" anchorCtr="0"/>
          <a:lstStyle>
            <a:lvl1pPr marL="457154" marR="0" indent="-457154" algn="l" defTabSz="914309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Tx/>
              <a:buFont typeface="Arial" panose="020B0604020202020204" pitchFamily="34" charset="0"/>
              <a:buChar char="•"/>
              <a:tabLst/>
              <a:defRPr kumimoji="0" lang="zh-CN" altLang="en-US" sz="2400" b="0" i="0" u="none" strike="noStrike" kern="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28587" indent="-171433">
              <a:buFont typeface="Wingdings" panose="05000000000000000000" pitchFamily="2" charset="2"/>
              <a:buChar char="l"/>
              <a:defRPr/>
            </a:lvl2pPr>
            <a:lvl3pPr marL="1085741" indent="-171433">
              <a:buFont typeface="Wingdings" panose="05000000000000000000" pitchFamily="2" charset="2"/>
              <a:buChar char="l"/>
              <a:defRPr/>
            </a:lvl3pPr>
            <a:lvl4pPr marL="1542896" indent="-171433">
              <a:buFont typeface="Wingdings" panose="05000000000000000000" pitchFamily="2" charset="2"/>
              <a:buChar char="l"/>
              <a:defRPr/>
            </a:lvl4pPr>
            <a:lvl5pPr marL="2000050" indent="-171433">
              <a:buFont typeface="Wingdings" panose="05000000000000000000" pitchFamily="2" charset="2"/>
              <a:buChar char="l"/>
              <a:defRPr/>
            </a:lvl5pPr>
          </a:lstStyle>
          <a:p>
            <a:pPr marL="457154" marR="0" lvl="0" indent="-457154" algn="l" defTabSz="914309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dirty="0"/>
              <a:t>点击插入提纲</a:t>
            </a:r>
            <a:endParaRPr lang="en-US" altLang="zh-CN" dirty="0"/>
          </a:p>
          <a:p>
            <a:pPr marL="457154" marR="0" lvl="0" indent="-457154" algn="l" defTabSz="914309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dirty="0"/>
              <a:t>提纲</a:t>
            </a:r>
            <a:r>
              <a:rPr lang="en-US" altLang="zh-CN" dirty="0"/>
              <a:t>1</a:t>
            </a:r>
          </a:p>
          <a:p>
            <a:pPr marL="457154" lvl="0" indent="-457154" algn="l" defTabSz="914309" rtl="0" eaLnBrk="1" latinLnBrk="0" hangingPunct="1"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/>
            </a:pPr>
            <a:r>
              <a:rPr lang="zh-CN" altLang="en-US" dirty="0"/>
              <a:t>提纲</a:t>
            </a:r>
            <a:r>
              <a:rPr lang="en-US" altLang="zh-CN" dirty="0"/>
              <a:t>2</a:t>
            </a:r>
          </a:p>
          <a:p>
            <a:pPr marL="457154" lvl="0" indent="-457154" algn="l" defTabSz="914309" rtl="0" eaLnBrk="1" latinLnBrk="0" hangingPunct="1"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/>
            </a:pPr>
            <a:r>
              <a:rPr lang="zh-CN" altLang="en-US" dirty="0"/>
              <a:t>提纲</a:t>
            </a:r>
            <a:r>
              <a:rPr lang="en-US" altLang="zh-CN" dirty="0"/>
              <a:t>3 </a:t>
            </a:r>
          </a:p>
          <a:p>
            <a:pPr marL="457154" marR="0" lvl="0" indent="-457154" algn="l" defTabSz="914309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dirty="0"/>
              <a:t>提纲</a:t>
            </a:r>
            <a:r>
              <a:rPr lang="en-US" altLang="zh-CN" dirty="0"/>
              <a:t>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5540716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概要或总结1：图表+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1" name="文本占位符 65"/>
          <p:cNvSpPr>
            <a:spLocks noGrp="1"/>
          </p:cNvSpPr>
          <p:nvPr>
            <p:ph type="body" sz="quarter" idx="13" hasCustomPrompt="1"/>
          </p:nvPr>
        </p:nvSpPr>
        <p:spPr>
          <a:xfrm>
            <a:off x="6186708" y="1392072"/>
            <a:ext cx="5171855" cy="4107826"/>
          </a:xfrm>
          <a:prstGeom prst="rect">
            <a:avLst/>
          </a:prstGeom>
          <a:ln>
            <a:noFill/>
          </a:ln>
        </p:spPr>
        <p:txBody>
          <a:bodyPr anchor="t" anchorCtr="0"/>
          <a:lstStyle>
            <a:lvl1pPr marL="457154" marR="0" indent="-457154" algn="l" defTabSz="914309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Tx/>
              <a:buFont typeface="Arial" panose="020B0604020202020204" pitchFamily="34" charset="0"/>
              <a:buChar char="•"/>
              <a:tabLst/>
              <a:defRPr kumimoji="0" lang="zh-CN" altLang="en-US" sz="1400" b="0" i="0" u="none" strike="noStrike" kern="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28587" indent="-171433">
              <a:buFont typeface="Wingdings" panose="05000000000000000000" pitchFamily="2" charset="2"/>
              <a:buChar char="l"/>
              <a:defRPr/>
            </a:lvl2pPr>
            <a:lvl3pPr marL="1085741" indent="-171433">
              <a:buFont typeface="Wingdings" panose="05000000000000000000" pitchFamily="2" charset="2"/>
              <a:buChar char="l"/>
              <a:defRPr/>
            </a:lvl3pPr>
            <a:lvl4pPr marL="1542896" indent="-171433">
              <a:buFont typeface="Wingdings" panose="05000000000000000000" pitchFamily="2" charset="2"/>
              <a:buChar char="l"/>
              <a:defRPr/>
            </a:lvl4pPr>
            <a:lvl5pPr marL="2000050" indent="-171433">
              <a:buFont typeface="Wingdings" panose="05000000000000000000" pitchFamily="2" charset="2"/>
              <a:buChar char="l"/>
              <a:defRPr/>
            </a:lvl5pPr>
          </a:lstStyle>
          <a:p>
            <a:pPr marL="457154" marR="0" lvl="0" indent="-457154" algn="l" defTabSz="914309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dirty="0"/>
              <a:t>点击插入内容</a:t>
            </a:r>
          </a:p>
        </p:txBody>
      </p:sp>
      <p:sp>
        <p:nvSpPr>
          <p:cNvPr id="13" name="图表占位符 12"/>
          <p:cNvSpPr>
            <a:spLocks noGrp="1"/>
          </p:cNvSpPr>
          <p:nvPr>
            <p:ph type="chart" sz="quarter" idx="14" hasCustomPrompt="1"/>
          </p:nvPr>
        </p:nvSpPr>
        <p:spPr>
          <a:xfrm>
            <a:off x="898404" y="1742911"/>
            <a:ext cx="4506819" cy="3349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zh-CN" altLang="en-US" dirty="0"/>
              <a:t>点击插入图表</a:t>
            </a:r>
          </a:p>
        </p:txBody>
      </p:sp>
      <p:sp>
        <p:nvSpPr>
          <p:cNvPr id="7" name="文本占位符 29"/>
          <p:cNvSpPr>
            <a:spLocks noGrp="1"/>
          </p:cNvSpPr>
          <p:nvPr>
            <p:ph type="body" sz="quarter" idx="15" hasCustomPrompt="1"/>
          </p:nvPr>
        </p:nvSpPr>
        <p:spPr>
          <a:xfrm>
            <a:off x="898404" y="1397146"/>
            <a:ext cx="4506818" cy="317500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点击增加文本</a:t>
            </a:r>
          </a:p>
        </p:txBody>
      </p:sp>
      <p:sp>
        <p:nvSpPr>
          <p:cNvPr id="8" name="文本占位符 29"/>
          <p:cNvSpPr>
            <a:spLocks noGrp="1"/>
          </p:cNvSpPr>
          <p:nvPr>
            <p:ph type="body" sz="quarter" idx="16" hasCustomPrompt="1"/>
          </p:nvPr>
        </p:nvSpPr>
        <p:spPr>
          <a:xfrm>
            <a:off x="898404" y="5228784"/>
            <a:ext cx="4506819" cy="317500"/>
          </a:xfrm>
          <a:prstGeom prst="rect">
            <a:avLst/>
          </a:prstGeom>
          <a:noFill/>
        </p:spPr>
        <p:txBody>
          <a:bodyPr/>
          <a:lstStyle>
            <a:lvl1pPr marL="0" indent="0" algn="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图形说明</a:t>
            </a:r>
          </a:p>
        </p:txBody>
      </p:sp>
    </p:spTree>
    <p:extLst>
      <p:ext uri="{BB962C8B-B14F-4D97-AF65-F5344CB8AC3E}">
        <p14:creationId xmlns:p14="http://schemas.microsoft.com/office/powerpoint/2010/main" val="2907112585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概要或总结2：表格+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表格占位符 6"/>
          <p:cNvSpPr>
            <a:spLocks noGrp="1"/>
          </p:cNvSpPr>
          <p:nvPr>
            <p:ph type="tbl" sz="quarter" idx="10" hasCustomPrompt="1"/>
          </p:nvPr>
        </p:nvSpPr>
        <p:spPr>
          <a:xfrm>
            <a:off x="838201" y="995789"/>
            <a:ext cx="10631181" cy="36623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zh-CN" altLang="en-US" dirty="0"/>
              <a:t>点击添加表格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1"/>
          </p:nvPr>
        </p:nvSpPr>
        <p:spPr>
          <a:xfrm>
            <a:off x="838200" y="4787902"/>
            <a:ext cx="10631182" cy="1384299"/>
          </a:xfrm>
          <a:prstGeom prst="rect">
            <a:avLst/>
          </a:prstGeom>
        </p:spPr>
        <p:txBody>
          <a:bodyPr/>
          <a:lstStyle>
            <a:lvl1pPr marL="285721" indent="-285721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0"/>
            <a:r>
              <a:rPr lang="en-US" altLang="zh-CN" dirty="0"/>
              <a:t>XXX</a:t>
            </a:r>
          </a:p>
          <a:p>
            <a:pPr lvl="0"/>
            <a:r>
              <a:rPr lang="en-US" altLang="zh-CN" dirty="0"/>
              <a:t>XXX</a:t>
            </a:r>
          </a:p>
          <a:p>
            <a:pPr lvl="0"/>
            <a:r>
              <a:rPr lang="en-US" altLang="zh-CN" dirty="0"/>
              <a:t>XXX</a:t>
            </a:r>
            <a:endParaRPr lang="zh-CN" altLang="en-US" dirty="0"/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310105189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概要或总结3：图+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图片占位符 47"/>
          <p:cNvSpPr>
            <a:spLocks noGrp="1"/>
          </p:cNvSpPr>
          <p:nvPr>
            <p:ph type="pic" sz="quarter" idx="10" hasCustomPrompt="1"/>
          </p:nvPr>
        </p:nvSpPr>
        <p:spPr>
          <a:xfrm>
            <a:off x="838200" y="1504946"/>
            <a:ext cx="5431567" cy="425522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zh-CN" altLang="en-US" dirty="0"/>
              <a:t>点击添加图</a:t>
            </a:r>
          </a:p>
        </p:txBody>
      </p:sp>
      <p:sp>
        <p:nvSpPr>
          <p:cNvPr id="57" name="文本占位符 56"/>
          <p:cNvSpPr>
            <a:spLocks noGrp="1"/>
          </p:cNvSpPr>
          <p:nvPr>
            <p:ph type="body" sz="quarter" idx="17"/>
          </p:nvPr>
        </p:nvSpPr>
        <p:spPr>
          <a:xfrm>
            <a:off x="6473825" y="1504944"/>
            <a:ext cx="4884738" cy="515938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8" name="文本占位符 56"/>
          <p:cNvSpPr>
            <a:spLocks noGrp="1"/>
          </p:cNvSpPr>
          <p:nvPr>
            <p:ph type="body" sz="quarter" idx="18"/>
          </p:nvPr>
        </p:nvSpPr>
        <p:spPr>
          <a:xfrm>
            <a:off x="6473825" y="2051665"/>
            <a:ext cx="4884738" cy="838895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/>
          <a:lstStyle>
            <a:lvl1pPr marL="171433" indent="-171433">
              <a:buFont typeface="Arial" panose="020B0604020202020204" pitchFamily="34" charset="0"/>
              <a:buChar char="•"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9" name="文本占位符 56"/>
          <p:cNvSpPr>
            <a:spLocks noGrp="1"/>
          </p:cNvSpPr>
          <p:nvPr>
            <p:ph type="body" sz="quarter" idx="19"/>
          </p:nvPr>
        </p:nvSpPr>
        <p:spPr>
          <a:xfrm>
            <a:off x="6473825" y="2950562"/>
            <a:ext cx="4884738" cy="515938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0" name="文本占位符 56"/>
          <p:cNvSpPr>
            <a:spLocks noGrp="1"/>
          </p:cNvSpPr>
          <p:nvPr>
            <p:ph type="body" sz="quarter" idx="20"/>
          </p:nvPr>
        </p:nvSpPr>
        <p:spPr>
          <a:xfrm>
            <a:off x="6473825" y="3497283"/>
            <a:ext cx="4884738" cy="838895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/>
          <a:lstStyle>
            <a:lvl1pPr marL="171433" indent="-171433">
              <a:buFont typeface="Arial" panose="020B0604020202020204" pitchFamily="34" charset="0"/>
              <a:buChar char="•"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1" name="文本占位符 56"/>
          <p:cNvSpPr>
            <a:spLocks noGrp="1"/>
          </p:cNvSpPr>
          <p:nvPr>
            <p:ph type="body" sz="quarter" idx="21"/>
          </p:nvPr>
        </p:nvSpPr>
        <p:spPr>
          <a:xfrm>
            <a:off x="6473825" y="4374559"/>
            <a:ext cx="4884738" cy="515938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2" name="文本占位符 56"/>
          <p:cNvSpPr>
            <a:spLocks noGrp="1"/>
          </p:cNvSpPr>
          <p:nvPr>
            <p:ph type="body" sz="quarter" idx="22"/>
          </p:nvPr>
        </p:nvSpPr>
        <p:spPr>
          <a:xfrm>
            <a:off x="6473825" y="4921280"/>
            <a:ext cx="4884738" cy="838895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/>
          <a:lstStyle>
            <a:lvl1pPr marL="171433" indent="-171433">
              <a:buFont typeface="Arial" panose="020B0604020202020204" pitchFamily="34" charset="0"/>
              <a:buChar char="•"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0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574235802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技术及趋势分析1：图+文字分述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文本占位符 29"/>
          <p:cNvSpPr>
            <a:spLocks noGrp="1"/>
          </p:cNvSpPr>
          <p:nvPr>
            <p:ph type="body" sz="quarter" idx="18" hasCustomPrompt="1"/>
          </p:nvPr>
        </p:nvSpPr>
        <p:spPr>
          <a:xfrm>
            <a:off x="838201" y="3627410"/>
            <a:ext cx="10684652" cy="139840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txBody>
          <a:bodyPr/>
          <a:lstStyle>
            <a:lvl1pPr algn="ctr">
              <a:defRPr sz="11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22" name="图片占位符 21"/>
          <p:cNvSpPr>
            <a:spLocks noGrp="1"/>
          </p:cNvSpPr>
          <p:nvPr>
            <p:ph type="pic" sz="quarter" idx="10" hasCustomPrompt="1"/>
          </p:nvPr>
        </p:nvSpPr>
        <p:spPr>
          <a:xfrm>
            <a:off x="1070414" y="1725927"/>
            <a:ext cx="1816100" cy="1619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zh-CN" altLang="en-US" dirty="0"/>
              <a:t>点击添加图</a:t>
            </a:r>
          </a:p>
        </p:txBody>
      </p:sp>
      <p:sp>
        <p:nvSpPr>
          <p:cNvPr id="25" name="图片占位符 21"/>
          <p:cNvSpPr>
            <a:spLocks noGrp="1"/>
          </p:cNvSpPr>
          <p:nvPr>
            <p:ph type="pic" sz="quarter" idx="11" hasCustomPrompt="1"/>
          </p:nvPr>
        </p:nvSpPr>
        <p:spPr>
          <a:xfrm>
            <a:off x="9372774" y="1725927"/>
            <a:ext cx="1816100" cy="1619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zh-CN" altLang="en-US" dirty="0"/>
              <a:t>点击添加图</a:t>
            </a:r>
          </a:p>
        </p:txBody>
      </p:sp>
      <p:sp>
        <p:nvSpPr>
          <p:cNvPr id="26" name="图片占位符 21"/>
          <p:cNvSpPr>
            <a:spLocks noGrp="1"/>
          </p:cNvSpPr>
          <p:nvPr>
            <p:ph type="pic" sz="quarter" idx="12" hasCustomPrompt="1"/>
          </p:nvPr>
        </p:nvSpPr>
        <p:spPr>
          <a:xfrm>
            <a:off x="6626774" y="1725927"/>
            <a:ext cx="1816100" cy="1619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zh-CN" altLang="en-US" dirty="0"/>
              <a:t>点击添加图</a:t>
            </a:r>
          </a:p>
        </p:txBody>
      </p:sp>
      <p:sp>
        <p:nvSpPr>
          <p:cNvPr id="27" name="图片占位符 21"/>
          <p:cNvSpPr>
            <a:spLocks noGrp="1"/>
          </p:cNvSpPr>
          <p:nvPr>
            <p:ph type="pic" sz="quarter" idx="13" hasCustomPrompt="1"/>
          </p:nvPr>
        </p:nvSpPr>
        <p:spPr>
          <a:xfrm>
            <a:off x="3848594" y="1728788"/>
            <a:ext cx="1816100" cy="1619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zh-CN" altLang="en-US" dirty="0"/>
              <a:t>点击添加图</a:t>
            </a:r>
          </a:p>
        </p:txBody>
      </p:sp>
      <p:sp>
        <p:nvSpPr>
          <p:cNvPr id="30" name="文本占位符 29"/>
          <p:cNvSpPr>
            <a:spLocks noGrp="1"/>
          </p:cNvSpPr>
          <p:nvPr>
            <p:ph type="body" sz="quarter" idx="14" hasCustomPrompt="1"/>
          </p:nvPr>
        </p:nvSpPr>
        <p:spPr>
          <a:xfrm>
            <a:off x="1047279" y="3497582"/>
            <a:ext cx="1944687" cy="3175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/>
          <a:lstStyle>
            <a:lvl1pPr marL="0" indent="0" algn="ctr">
              <a:buNone/>
              <a:defRPr sz="1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zh-CN" altLang="en-US" dirty="0"/>
              <a:t>点击增加文本</a:t>
            </a:r>
          </a:p>
        </p:txBody>
      </p:sp>
      <p:sp>
        <p:nvSpPr>
          <p:cNvPr id="32" name="文本占位符 29"/>
          <p:cNvSpPr>
            <a:spLocks noGrp="1"/>
          </p:cNvSpPr>
          <p:nvPr>
            <p:ph type="body" sz="quarter" idx="15" hasCustomPrompt="1"/>
          </p:nvPr>
        </p:nvSpPr>
        <p:spPr>
          <a:xfrm>
            <a:off x="3812004" y="3515826"/>
            <a:ext cx="1944687" cy="3175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/>
          <a:lstStyle>
            <a:lvl1pPr marL="0" indent="0" algn="ctr">
              <a:buNone/>
              <a:defRPr sz="1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zh-CN" altLang="en-US" dirty="0"/>
              <a:t>点击增加文本</a:t>
            </a:r>
          </a:p>
        </p:txBody>
      </p:sp>
      <p:sp>
        <p:nvSpPr>
          <p:cNvPr id="33" name="文本占位符 29"/>
          <p:cNvSpPr>
            <a:spLocks noGrp="1"/>
          </p:cNvSpPr>
          <p:nvPr>
            <p:ph type="body" sz="quarter" idx="16" hasCustomPrompt="1"/>
          </p:nvPr>
        </p:nvSpPr>
        <p:spPr>
          <a:xfrm>
            <a:off x="6587907" y="3503657"/>
            <a:ext cx="1944687" cy="317500"/>
          </a:xfrm>
          <a:prstGeom prst="rect">
            <a:avLst/>
          </a:prstGeom>
          <a:solidFill>
            <a:schemeClr val="accent3"/>
          </a:solidFill>
        </p:spPr>
        <p:txBody>
          <a:bodyPr/>
          <a:lstStyle>
            <a:lvl1pPr marL="0" indent="0" algn="ctr">
              <a:buNone/>
              <a:defRPr sz="1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zh-CN" altLang="en-US" dirty="0"/>
              <a:t>点击增加文本</a:t>
            </a:r>
          </a:p>
        </p:txBody>
      </p:sp>
      <p:sp>
        <p:nvSpPr>
          <p:cNvPr id="35" name="文本占位符 29"/>
          <p:cNvSpPr>
            <a:spLocks noGrp="1"/>
          </p:cNvSpPr>
          <p:nvPr>
            <p:ph type="body" sz="quarter" idx="17" hasCustomPrompt="1"/>
          </p:nvPr>
        </p:nvSpPr>
        <p:spPr>
          <a:xfrm>
            <a:off x="9341454" y="3515826"/>
            <a:ext cx="1944687" cy="317500"/>
          </a:xfrm>
          <a:prstGeom prst="rect">
            <a:avLst/>
          </a:prstGeom>
          <a:solidFill>
            <a:schemeClr val="accent4"/>
          </a:solidFill>
        </p:spPr>
        <p:txBody>
          <a:bodyPr/>
          <a:lstStyle>
            <a:lvl1pPr marL="0" indent="0" algn="ctr">
              <a:buNone/>
              <a:defRPr sz="1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zh-CN" altLang="en-US" dirty="0"/>
              <a:t>点击增加文本</a:t>
            </a:r>
          </a:p>
        </p:txBody>
      </p:sp>
      <p:sp>
        <p:nvSpPr>
          <p:cNvPr id="40" name="文本占位符 39"/>
          <p:cNvSpPr>
            <a:spLocks noGrp="1"/>
          </p:cNvSpPr>
          <p:nvPr>
            <p:ph type="body" sz="quarter" idx="20"/>
          </p:nvPr>
        </p:nvSpPr>
        <p:spPr>
          <a:xfrm>
            <a:off x="1047280" y="4040481"/>
            <a:ext cx="2236788" cy="1711325"/>
          </a:xfrm>
          <a:prstGeom prst="rect">
            <a:avLst/>
          </a:prstGeom>
        </p:spPr>
        <p:txBody>
          <a:bodyPr/>
          <a:lstStyle>
            <a:lvl1pPr marL="171433" indent="-171433">
              <a:buFont typeface="Arial" panose="020B0604020202020204" pitchFamily="34" charset="0"/>
              <a:buChar char="•"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1" name="文本占位符 39"/>
          <p:cNvSpPr>
            <a:spLocks noGrp="1"/>
          </p:cNvSpPr>
          <p:nvPr>
            <p:ph type="body" sz="quarter" idx="21"/>
          </p:nvPr>
        </p:nvSpPr>
        <p:spPr>
          <a:xfrm>
            <a:off x="3812005" y="4039216"/>
            <a:ext cx="2236788" cy="1711325"/>
          </a:xfrm>
          <a:prstGeom prst="rect">
            <a:avLst/>
          </a:prstGeom>
        </p:spPr>
        <p:txBody>
          <a:bodyPr/>
          <a:lstStyle>
            <a:lvl1pPr marL="171433" indent="-171433">
              <a:buFont typeface="Arial" panose="020B0604020202020204" pitchFamily="34" charset="0"/>
              <a:buChar char="•"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2" name="文本占位符 39"/>
          <p:cNvSpPr>
            <a:spLocks noGrp="1"/>
          </p:cNvSpPr>
          <p:nvPr>
            <p:ph type="body" sz="quarter" idx="22"/>
          </p:nvPr>
        </p:nvSpPr>
        <p:spPr>
          <a:xfrm>
            <a:off x="6576730" y="4054297"/>
            <a:ext cx="2236788" cy="1711325"/>
          </a:xfrm>
          <a:prstGeom prst="rect">
            <a:avLst/>
          </a:prstGeom>
        </p:spPr>
        <p:txBody>
          <a:bodyPr/>
          <a:lstStyle>
            <a:lvl1pPr marL="171433" indent="-171433">
              <a:buFont typeface="Arial" panose="020B0604020202020204" pitchFamily="34" charset="0"/>
              <a:buChar char="•"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3" name="文本占位符 39"/>
          <p:cNvSpPr>
            <a:spLocks noGrp="1"/>
          </p:cNvSpPr>
          <p:nvPr>
            <p:ph type="body" sz="quarter" idx="23"/>
          </p:nvPr>
        </p:nvSpPr>
        <p:spPr>
          <a:xfrm>
            <a:off x="9332825" y="4050314"/>
            <a:ext cx="2190027" cy="1711325"/>
          </a:xfrm>
          <a:prstGeom prst="rect">
            <a:avLst/>
          </a:prstGeom>
        </p:spPr>
        <p:txBody>
          <a:bodyPr/>
          <a:lstStyle>
            <a:lvl1pPr marL="171433" indent="-171433">
              <a:buFont typeface="Arial" panose="020B0604020202020204" pitchFamily="34" charset="0"/>
              <a:buChar char="•"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6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684652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4064914363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技术及趋势分析2：文字为主分述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文本占位符 40"/>
          <p:cNvSpPr>
            <a:spLocks noGrp="1"/>
          </p:cNvSpPr>
          <p:nvPr>
            <p:ph type="body" sz="quarter" idx="18"/>
          </p:nvPr>
        </p:nvSpPr>
        <p:spPr>
          <a:xfrm>
            <a:off x="733078" y="1475760"/>
            <a:ext cx="2517775" cy="448050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2" name="文本占位符 40"/>
          <p:cNvSpPr>
            <a:spLocks noGrp="1"/>
          </p:cNvSpPr>
          <p:nvPr>
            <p:ph type="body" sz="quarter" idx="19"/>
          </p:nvPr>
        </p:nvSpPr>
        <p:spPr>
          <a:xfrm>
            <a:off x="3518675" y="1475760"/>
            <a:ext cx="2517775" cy="448050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3" name="文本占位符 40"/>
          <p:cNvSpPr>
            <a:spLocks noGrp="1"/>
          </p:cNvSpPr>
          <p:nvPr>
            <p:ph type="body" sz="quarter" idx="20"/>
          </p:nvPr>
        </p:nvSpPr>
        <p:spPr>
          <a:xfrm>
            <a:off x="6241658" y="1496554"/>
            <a:ext cx="2517775" cy="448050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4" name="文本占位符 40"/>
          <p:cNvSpPr>
            <a:spLocks noGrp="1"/>
          </p:cNvSpPr>
          <p:nvPr>
            <p:ph type="body" sz="quarter" idx="21"/>
          </p:nvPr>
        </p:nvSpPr>
        <p:spPr>
          <a:xfrm>
            <a:off x="9034435" y="1496554"/>
            <a:ext cx="2517775" cy="448050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36" name="文本占位符 29"/>
          <p:cNvSpPr>
            <a:spLocks noGrp="1"/>
          </p:cNvSpPr>
          <p:nvPr>
            <p:ph type="body" sz="quarter" idx="14" hasCustomPrompt="1"/>
          </p:nvPr>
        </p:nvSpPr>
        <p:spPr>
          <a:xfrm>
            <a:off x="1019623" y="1319560"/>
            <a:ext cx="1944687" cy="3175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/>
          <a:lstStyle>
            <a:lvl1pPr marL="0" indent="0" algn="ctr">
              <a:buNone/>
              <a:defRPr sz="1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zh-CN" altLang="en-US" dirty="0"/>
              <a:t>点击增加文本</a:t>
            </a:r>
          </a:p>
        </p:txBody>
      </p:sp>
      <p:sp>
        <p:nvSpPr>
          <p:cNvPr id="37" name="文本占位符 29"/>
          <p:cNvSpPr>
            <a:spLocks noGrp="1"/>
          </p:cNvSpPr>
          <p:nvPr>
            <p:ph type="body" sz="quarter" idx="15" hasCustomPrompt="1"/>
          </p:nvPr>
        </p:nvSpPr>
        <p:spPr>
          <a:xfrm>
            <a:off x="3784348" y="1337804"/>
            <a:ext cx="1944687" cy="3175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/>
          <a:lstStyle>
            <a:lvl1pPr marL="0" indent="0" algn="ctr">
              <a:buNone/>
              <a:defRPr sz="1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zh-CN" altLang="en-US" dirty="0"/>
              <a:t>点击增加文本</a:t>
            </a:r>
          </a:p>
        </p:txBody>
      </p:sp>
      <p:sp>
        <p:nvSpPr>
          <p:cNvPr id="38" name="文本占位符 29"/>
          <p:cNvSpPr>
            <a:spLocks noGrp="1"/>
          </p:cNvSpPr>
          <p:nvPr>
            <p:ph type="body" sz="quarter" idx="16" hasCustomPrompt="1"/>
          </p:nvPr>
        </p:nvSpPr>
        <p:spPr>
          <a:xfrm>
            <a:off x="6560249" y="1325635"/>
            <a:ext cx="1944687" cy="317500"/>
          </a:xfrm>
          <a:prstGeom prst="rect">
            <a:avLst/>
          </a:prstGeom>
          <a:solidFill>
            <a:schemeClr val="accent3"/>
          </a:solidFill>
        </p:spPr>
        <p:txBody>
          <a:bodyPr/>
          <a:lstStyle>
            <a:lvl1pPr marL="0" indent="0" algn="ctr">
              <a:buNone/>
              <a:defRPr sz="1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zh-CN" altLang="en-US" dirty="0"/>
              <a:t>点击增加文本</a:t>
            </a:r>
          </a:p>
        </p:txBody>
      </p:sp>
      <p:sp>
        <p:nvSpPr>
          <p:cNvPr id="39" name="文本占位符 29"/>
          <p:cNvSpPr>
            <a:spLocks noGrp="1"/>
          </p:cNvSpPr>
          <p:nvPr>
            <p:ph type="body" sz="quarter" idx="17" hasCustomPrompt="1"/>
          </p:nvPr>
        </p:nvSpPr>
        <p:spPr>
          <a:xfrm>
            <a:off x="9313798" y="1341978"/>
            <a:ext cx="1944687" cy="317500"/>
          </a:xfrm>
          <a:prstGeom prst="rect">
            <a:avLst/>
          </a:prstGeom>
          <a:solidFill>
            <a:schemeClr val="accent4"/>
          </a:solidFill>
        </p:spPr>
        <p:txBody>
          <a:bodyPr/>
          <a:lstStyle>
            <a:lvl1pPr marL="0" indent="0" algn="ctr">
              <a:buNone/>
              <a:defRPr sz="1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zh-CN" altLang="en-US" dirty="0"/>
              <a:t>点击增加文本</a:t>
            </a:r>
          </a:p>
        </p:txBody>
      </p:sp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41566795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757" y="2130426"/>
            <a:ext cx="10367249" cy="147002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9515" y="3886200"/>
            <a:ext cx="8537734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3602996338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技术及趋势分析3：分组分述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文本占位符 56"/>
          <p:cNvSpPr>
            <a:spLocks noGrp="1"/>
          </p:cNvSpPr>
          <p:nvPr>
            <p:ph type="body" sz="quarter" idx="19"/>
          </p:nvPr>
        </p:nvSpPr>
        <p:spPr>
          <a:xfrm>
            <a:off x="782017" y="1229262"/>
            <a:ext cx="5111665" cy="515938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235" name="文本占位符 56"/>
          <p:cNvSpPr>
            <a:spLocks noGrp="1"/>
          </p:cNvSpPr>
          <p:nvPr>
            <p:ph type="body" sz="quarter" idx="20"/>
          </p:nvPr>
        </p:nvSpPr>
        <p:spPr>
          <a:xfrm>
            <a:off x="6258622" y="1227604"/>
            <a:ext cx="5111665" cy="515938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236" name="文本占位符 40"/>
          <p:cNvSpPr>
            <a:spLocks noGrp="1"/>
          </p:cNvSpPr>
          <p:nvPr>
            <p:ph type="body" sz="quarter" idx="18"/>
          </p:nvPr>
        </p:nvSpPr>
        <p:spPr>
          <a:xfrm>
            <a:off x="767110" y="1779341"/>
            <a:ext cx="5138294" cy="4275771"/>
          </a:xfrm>
          <a:prstGeom prst="rect">
            <a:avLst/>
          </a:prstGeom>
          <a:ln>
            <a:solidFill>
              <a:schemeClr val="bg2"/>
            </a:solidFill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237" name="文本占位符 40"/>
          <p:cNvSpPr>
            <a:spLocks noGrp="1"/>
          </p:cNvSpPr>
          <p:nvPr>
            <p:ph type="body" sz="quarter" idx="21"/>
          </p:nvPr>
        </p:nvSpPr>
        <p:spPr>
          <a:xfrm>
            <a:off x="6246899" y="1779341"/>
            <a:ext cx="5138294" cy="4275771"/>
          </a:xfrm>
          <a:prstGeom prst="rect">
            <a:avLst/>
          </a:prstGeom>
          <a:ln>
            <a:solidFill>
              <a:schemeClr val="bg2"/>
            </a:solidFill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267575845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技术及趋势分析4：文字陈述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文本占位符 56"/>
          <p:cNvSpPr>
            <a:spLocks noGrp="1"/>
          </p:cNvSpPr>
          <p:nvPr>
            <p:ph type="body" sz="quarter" idx="19"/>
          </p:nvPr>
        </p:nvSpPr>
        <p:spPr>
          <a:xfrm>
            <a:off x="838202" y="1142365"/>
            <a:ext cx="10720057" cy="328790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8" name="文本占位符 56"/>
          <p:cNvSpPr>
            <a:spLocks noGrp="1"/>
          </p:cNvSpPr>
          <p:nvPr>
            <p:ph type="body" sz="quarter" idx="20"/>
          </p:nvPr>
        </p:nvSpPr>
        <p:spPr>
          <a:xfrm>
            <a:off x="838203" y="3563204"/>
            <a:ext cx="5269871" cy="328790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9" name="文本占位符 56"/>
          <p:cNvSpPr>
            <a:spLocks noGrp="1"/>
          </p:cNvSpPr>
          <p:nvPr>
            <p:ph type="body" sz="quarter" idx="21"/>
          </p:nvPr>
        </p:nvSpPr>
        <p:spPr>
          <a:xfrm>
            <a:off x="6288388" y="3563204"/>
            <a:ext cx="5269871" cy="328790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0" name="文本占位符 40"/>
          <p:cNvSpPr>
            <a:spLocks noGrp="1"/>
          </p:cNvSpPr>
          <p:nvPr>
            <p:ph type="body" sz="quarter" idx="18"/>
          </p:nvPr>
        </p:nvSpPr>
        <p:spPr>
          <a:xfrm>
            <a:off x="838203" y="1482979"/>
            <a:ext cx="10720055" cy="1928436"/>
          </a:xfrm>
          <a:prstGeom prst="rect">
            <a:avLst/>
          </a:prstGeom>
          <a:solidFill>
            <a:schemeClr val="tx2">
              <a:lumMod val="95000"/>
            </a:schemeClr>
          </a:solidFill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1" name="文本占位符 40"/>
          <p:cNvSpPr>
            <a:spLocks noGrp="1"/>
          </p:cNvSpPr>
          <p:nvPr>
            <p:ph type="body" sz="quarter" idx="22"/>
          </p:nvPr>
        </p:nvSpPr>
        <p:spPr>
          <a:xfrm>
            <a:off x="826480" y="3891994"/>
            <a:ext cx="5285481" cy="1928436"/>
          </a:xfrm>
          <a:prstGeom prst="rect">
            <a:avLst/>
          </a:prstGeom>
          <a:solidFill>
            <a:schemeClr val="tx2">
              <a:lumMod val="95000"/>
            </a:schemeClr>
          </a:solidFill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2" name="文本占位符 40"/>
          <p:cNvSpPr>
            <a:spLocks noGrp="1"/>
          </p:cNvSpPr>
          <p:nvPr>
            <p:ph type="body" sz="quarter" idx="23"/>
          </p:nvPr>
        </p:nvSpPr>
        <p:spPr>
          <a:xfrm>
            <a:off x="6280552" y="3891994"/>
            <a:ext cx="5285481" cy="1928436"/>
          </a:xfrm>
          <a:prstGeom prst="rect">
            <a:avLst/>
          </a:prstGeom>
          <a:solidFill>
            <a:schemeClr val="tx2">
              <a:lumMod val="95000"/>
            </a:schemeClr>
          </a:solidFill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838202" y="365126"/>
            <a:ext cx="10720057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768752587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技术及趋势分析5：技术演进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内容占位符 50"/>
          <p:cNvSpPr>
            <a:spLocks noGrp="1"/>
          </p:cNvSpPr>
          <p:nvPr>
            <p:ph sz="quarter" idx="10"/>
          </p:nvPr>
        </p:nvSpPr>
        <p:spPr>
          <a:xfrm>
            <a:off x="838201" y="1031877"/>
            <a:ext cx="10520363" cy="3833813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2" name="文本占位符 10"/>
          <p:cNvSpPr>
            <a:spLocks noGrp="1"/>
          </p:cNvSpPr>
          <p:nvPr>
            <p:ph type="body" sz="quarter" idx="11"/>
          </p:nvPr>
        </p:nvSpPr>
        <p:spPr>
          <a:xfrm>
            <a:off x="819891" y="4976435"/>
            <a:ext cx="10538672" cy="941502"/>
          </a:xfrm>
          <a:prstGeom prst="rect">
            <a:avLst/>
          </a:prstGeom>
        </p:spPr>
        <p:txBody>
          <a:bodyPr/>
          <a:lstStyle>
            <a:lvl1pPr marL="285721" indent="-285721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0"/>
            <a:r>
              <a:rPr lang="en-US" altLang="zh-CN" dirty="0"/>
              <a:t>XXX</a:t>
            </a:r>
          </a:p>
          <a:p>
            <a:pPr lvl="0"/>
            <a:r>
              <a:rPr lang="en-US" altLang="zh-CN" dirty="0"/>
              <a:t>XXX</a:t>
            </a:r>
            <a:endParaRPr lang="zh-CN" altLang="en-US" dirty="0"/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144636327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技术架构分析1：分层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内容占位符 50"/>
          <p:cNvSpPr>
            <a:spLocks noGrp="1"/>
          </p:cNvSpPr>
          <p:nvPr>
            <p:ph sz="quarter" idx="10"/>
          </p:nvPr>
        </p:nvSpPr>
        <p:spPr>
          <a:xfrm>
            <a:off x="838201" y="1031877"/>
            <a:ext cx="10520363" cy="3833813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280" name="文本占位符 10"/>
          <p:cNvSpPr>
            <a:spLocks noGrp="1"/>
          </p:cNvSpPr>
          <p:nvPr>
            <p:ph type="body" sz="quarter" idx="11"/>
          </p:nvPr>
        </p:nvSpPr>
        <p:spPr>
          <a:xfrm>
            <a:off x="819891" y="4976435"/>
            <a:ext cx="10538672" cy="941502"/>
          </a:xfrm>
          <a:prstGeom prst="rect">
            <a:avLst/>
          </a:prstGeom>
        </p:spPr>
        <p:txBody>
          <a:bodyPr/>
          <a:lstStyle>
            <a:lvl1pPr marL="285721" indent="-285721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0"/>
            <a:r>
              <a:rPr lang="en-US" altLang="zh-CN" dirty="0"/>
              <a:t>XXX</a:t>
            </a:r>
          </a:p>
          <a:p>
            <a:pPr lvl="0"/>
            <a:r>
              <a:rPr lang="en-US" altLang="zh-CN" dirty="0"/>
              <a:t>XXX</a:t>
            </a:r>
            <a:endParaRPr lang="zh-CN" altLang="en-US" dirty="0"/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424576682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技术架构分析2：分层型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内容占位符 50"/>
          <p:cNvSpPr>
            <a:spLocks noGrp="1"/>
          </p:cNvSpPr>
          <p:nvPr>
            <p:ph sz="quarter" idx="10"/>
          </p:nvPr>
        </p:nvSpPr>
        <p:spPr>
          <a:xfrm>
            <a:off x="838201" y="1338146"/>
            <a:ext cx="6798376" cy="4511669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26" name="文本占位符 10"/>
          <p:cNvSpPr>
            <a:spLocks noGrp="1"/>
          </p:cNvSpPr>
          <p:nvPr>
            <p:ph type="body" sz="quarter" idx="11"/>
          </p:nvPr>
        </p:nvSpPr>
        <p:spPr>
          <a:xfrm>
            <a:off x="7802253" y="1338146"/>
            <a:ext cx="3556310" cy="4511669"/>
          </a:xfrm>
          <a:prstGeom prst="rect">
            <a:avLst/>
          </a:prstGeom>
        </p:spPr>
        <p:txBody>
          <a:bodyPr anchor="ctr" anchorCtr="0"/>
          <a:lstStyle>
            <a:lvl1pPr marL="285721" indent="-285721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0"/>
            <a:r>
              <a:rPr lang="en-US" altLang="zh-CN" dirty="0"/>
              <a:t>XXX</a:t>
            </a:r>
          </a:p>
          <a:p>
            <a:pPr lvl="0"/>
            <a:r>
              <a:rPr lang="en-US" altLang="zh-CN" dirty="0"/>
              <a:t>XXX</a:t>
            </a:r>
            <a:endParaRPr lang="zh-CN" altLang="en-US" dirty="0"/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994679002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技术架构分析4：技术对比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内容占位符 50"/>
          <p:cNvSpPr>
            <a:spLocks noGrp="1"/>
          </p:cNvSpPr>
          <p:nvPr>
            <p:ph sz="quarter" idx="10"/>
          </p:nvPr>
        </p:nvSpPr>
        <p:spPr>
          <a:xfrm>
            <a:off x="838200" y="1809802"/>
            <a:ext cx="4665984" cy="4040015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11" name="内容占位符 50"/>
          <p:cNvSpPr>
            <a:spLocks noGrp="1"/>
          </p:cNvSpPr>
          <p:nvPr>
            <p:ph sz="quarter" idx="11"/>
          </p:nvPr>
        </p:nvSpPr>
        <p:spPr>
          <a:xfrm>
            <a:off x="6534042" y="1800562"/>
            <a:ext cx="4665984" cy="4040015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12" name="文本占位符 56"/>
          <p:cNvSpPr>
            <a:spLocks noGrp="1"/>
          </p:cNvSpPr>
          <p:nvPr>
            <p:ph type="body" sz="quarter" idx="20"/>
          </p:nvPr>
        </p:nvSpPr>
        <p:spPr>
          <a:xfrm>
            <a:off x="838203" y="1100017"/>
            <a:ext cx="4665982" cy="620209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13" name="文本占位符 56"/>
          <p:cNvSpPr>
            <a:spLocks noGrp="1"/>
          </p:cNvSpPr>
          <p:nvPr>
            <p:ph type="body" sz="quarter" idx="21"/>
          </p:nvPr>
        </p:nvSpPr>
        <p:spPr>
          <a:xfrm>
            <a:off x="6534044" y="1095881"/>
            <a:ext cx="4665982" cy="620209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823655179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技术架构分析5：技术展开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内容占位符 50"/>
          <p:cNvSpPr>
            <a:spLocks noGrp="1"/>
          </p:cNvSpPr>
          <p:nvPr>
            <p:ph sz="quarter" idx="10"/>
          </p:nvPr>
        </p:nvSpPr>
        <p:spPr>
          <a:xfrm>
            <a:off x="843337" y="1852921"/>
            <a:ext cx="3237474" cy="2621523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33" name="文本占位符 56"/>
          <p:cNvSpPr>
            <a:spLocks noGrp="1"/>
          </p:cNvSpPr>
          <p:nvPr>
            <p:ph type="body" sz="quarter" idx="20"/>
          </p:nvPr>
        </p:nvSpPr>
        <p:spPr>
          <a:xfrm>
            <a:off x="843337" y="1265514"/>
            <a:ext cx="3237474" cy="451279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35" name="文本占位符 56"/>
          <p:cNvSpPr>
            <a:spLocks noGrp="1"/>
          </p:cNvSpPr>
          <p:nvPr>
            <p:ph type="body" sz="quarter" idx="21"/>
          </p:nvPr>
        </p:nvSpPr>
        <p:spPr>
          <a:xfrm>
            <a:off x="4470490" y="1265514"/>
            <a:ext cx="3237474" cy="451279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36" name="文本占位符 56"/>
          <p:cNvSpPr>
            <a:spLocks noGrp="1"/>
          </p:cNvSpPr>
          <p:nvPr>
            <p:ph type="body" sz="quarter" idx="22"/>
          </p:nvPr>
        </p:nvSpPr>
        <p:spPr>
          <a:xfrm>
            <a:off x="8097642" y="1265514"/>
            <a:ext cx="3237474" cy="451279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38" name="内容占位符 50"/>
          <p:cNvSpPr>
            <a:spLocks noGrp="1"/>
          </p:cNvSpPr>
          <p:nvPr>
            <p:ph sz="quarter" idx="23"/>
          </p:nvPr>
        </p:nvSpPr>
        <p:spPr>
          <a:xfrm>
            <a:off x="4470490" y="1852921"/>
            <a:ext cx="3237474" cy="2621523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39" name="内容占位符 50"/>
          <p:cNvSpPr>
            <a:spLocks noGrp="1"/>
          </p:cNvSpPr>
          <p:nvPr>
            <p:ph sz="quarter" idx="24"/>
          </p:nvPr>
        </p:nvSpPr>
        <p:spPr>
          <a:xfrm>
            <a:off x="8121089" y="1861451"/>
            <a:ext cx="3237474" cy="2621523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0" name="文本占位符 10"/>
          <p:cNvSpPr>
            <a:spLocks noGrp="1"/>
          </p:cNvSpPr>
          <p:nvPr>
            <p:ph type="body" sz="quarter" idx="11"/>
          </p:nvPr>
        </p:nvSpPr>
        <p:spPr>
          <a:xfrm>
            <a:off x="843338" y="4593554"/>
            <a:ext cx="10515226" cy="941502"/>
          </a:xfrm>
          <a:prstGeom prst="rect">
            <a:avLst/>
          </a:prstGeom>
        </p:spPr>
        <p:txBody>
          <a:bodyPr/>
          <a:lstStyle>
            <a:lvl1pPr marL="285721" indent="-285721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0"/>
            <a:r>
              <a:rPr lang="en-US" altLang="zh-CN" dirty="0"/>
              <a:t>XXX</a:t>
            </a:r>
          </a:p>
          <a:p>
            <a:pPr lvl="0"/>
            <a:r>
              <a:rPr lang="en-US" altLang="zh-CN" dirty="0"/>
              <a:t>XXX</a:t>
            </a:r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984447971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技术架构分析6：技术分解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50"/>
          <p:cNvSpPr>
            <a:spLocks noGrp="1"/>
          </p:cNvSpPr>
          <p:nvPr>
            <p:ph sz="quarter" idx="10"/>
          </p:nvPr>
        </p:nvSpPr>
        <p:spPr>
          <a:xfrm>
            <a:off x="838201" y="1376048"/>
            <a:ext cx="10520363" cy="4450323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421484333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技术架构分析7：文字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内容占位符 50"/>
          <p:cNvSpPr>
            <a:spLocks noGrp="1"/>
          </p:cNvSpPr>
          <p:nvPr>
            <p:ph sz="quarter" idx="10"/>
          </p:nvPr>
        </p:nvSpPr>
        <p:spPr>
          <a:xfrm>
            <a:off x="838200" y="1434003"/>
            <a:ext cx="2749994" cy="4450323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5" name="文本占位符 40"/>
          <p:cNvSpPr>
            <a:spLocks noGrp="1"/>
          </p:cNvSpPr>
          <p:nvPr>
            <p:ph type="body" sz="quarter" idx="23"/>
          </p:nvPr>
        </p:nvSpPr>
        <p:spPr>
          <a:xfrm>
            <a:off x="6338168" y="1418686"/>
            <a:ext cx="5143825" cy="641653"/>
          </a:xfrm>
          <a:prstGeom prst="rect">
            <a:avLst/>
          </a:prstGeom>
          <a:solidFill>
            <a:schemeClr val="tx2">
              <a:lumMod val="95000"/>
            </a:schemeClr>
          </a:solidFill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6" name="文本占位符 56"/>
          <p:cNvSpPr>
            <a:spLocks noGrp="1"/>
          </p:cNvSpPr>
          <p:nvPr>
            <p:ph type="body" sz="quarter" idx="20"/>
          </p:nvPr>
        </p:nvSpPr>
        <p:spPr>
          <a:xfrm>
            <a:off x="3606915" y="1440129"/>
            <a:ext cx="2678532" cy="620209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7" name="文本占位符 40"/>
          <p:cNvSpPr>
            <a:spLocks noGrp="1"/>
          </p:cNvSpPr>
          <p:nvPr>
            <p:ph type="body" sz="quarter" idx="24"/>
          </p:nvPr>
        </p:nvSpPr>
        <p:spPr>
          <a:xfrm>
            <a:off x="6338168" y="2137736"/>
            <a:ext cx="5143825" cy="1261957"/>
          </a:xfrm>
          <a:prstGeom prst="rect">
            <a:avLst/>
          </a:prstGeom>
          <a:solidFill>
            <a:schemeClr val="tx2">
              <a:lumMod val="95000"/>
            </a:schemeClr>
          </a:solidFill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8" name="文本占位符 56"/>
          <p:cNvSpPr>
            <a:spLocks noGrp="1"/>
          </p:cNvSpPr>
          <p:nvPr>
            <p:ph type="body" sz="quarter" idx="25"/>
          </p:nvPr>
        </p:nvSpPr>
        <p:spPr>
          <a:xfrm>
            <a:off x="3606915" y="2135735"/>
            <a:ext cx="2678532" cy="1263959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9" name="文本占位符 40"/>
          <p:cNvSpPr>
            <a:spLocks noGrp="1"/>
          </p:cNvSpPr>
          <p:nvPr>
            <p:ph type="body" sz="quarter" idx="26"/>
          </p:nvPr>
        </p:nvSpPr>
        <p:spPr>
          <a:xfrm>
            <a:off x="6338168" y="3475090"/>
            <a:ext cx="5143825" cy="1261957"/>
          </a:xfrm>
          <a:prstGeom prst="rect">
            <a:avLst/>
          </a:prstGeom>
          <a:solidFill>
            <a:schemeClr val="tx2">
              <a:lumMod val="95000"/>
            </a:schemeClr>
          </a:solidFill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0" name="文本占位符 56"/>
          <p:cNvSpPr>
            <a:spLocks noGrp="1"/>
          </p:cNvSpPr>
          <p:nvPr>
            <p:ph type="body" sz="quarter" idx="27"/>
          </p:nvPr>
        </p:nvSpPr>
        <p:spPr>
          <a:xfrm>
            <a:off x="3606915" y="3473089"/>
            <a:ext cx="2678532" cy="1263959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5" name="文本占位符 40"/>
          <p:cNvSpPr>
            <a:spLocks noGrp="1"/>
          </p:cNvSpPr>
          <p:nvPr>
            <p:ph type="body" sz="quarter" idx="28"/>
          </p:nvPr>
        </p:nvSpPr>
        <p:spPr>
          <a:xfrm>
            <a:off x="6338168" y="4810443"/>
            <a:ext cx="5143825" cy="1073883"/>
          </a:xfrm>
          <a:prstGeom prst="rect">
            <a:avLst/>
          </a:prstGeom>
          <a:solidFill>
            <a:schemeClr val="tx2">
              <a:lumMod val="95000"/>
            </a:schemeClr>
          </a:solidFill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6" name="文本占位符 56"/>
          <p:cNvSpPr>
            <a:spLocks noGrp="1"/>
          </p:cNvSpPr>
          <p:nvPr>
            <p:ph type="body" sz="quarter" idx="29"/>
          </p:nvPr>
        </p:nvSpPr>
        <p:spPr>
          <a:xfrm>
            <a:off x="3606915" y="4808442"/>
            <a:ext cx="2678532" cy="1075587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2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540487182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技术架构分析8：左图右文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内容占位符 50"/>
          <p:cNvSpPr>
            <a:spLocks noGrp="1"/>
          </p:cNvSpPr>
          <p:nvPr>
            <p:ph sz="quarter" idx="10"/>
          </p:nvPr>
        </p:nvSpPr>
        <p:spPr>
          <a:xfrm>
            <a:off x="838201" y="1376047"/>
            <a:ext cx="6983254" cy="4075184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9" name="文本占位符 40"/>
          <p:cNvSpPr>
            <a:spLocks noGrp="1"/>
          </p:cNvSpPr>
          <p:nvPr>
            <p:ph type="body" sz="quarter" idx="24"/>
          </p:nvPr>
        </p:nvSpPr>
        <p:spPr>
          <a:xfrm>
            <a:off x="7936524" y="1364875"/>
            <a:ext cx="3422040" cy="1261957"/>
          </a:xfrm>
          <a:prstGeom prst="rect">
            <a:avLst/>
          </a:prstGeom>
          <a:noFill/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1" name="文本占位符 40"/>
          <p:cNvSpPr>
            <a:spLocks noGrp="1"/>
          </p:cNvSpPr>
          <p:nvPr>
            <p:ph type="body" sz="quarter" idx="25"/>
          </p:nvPr>
        </p:nvSpPr>
        <p:spPr>
          <a:xfrm>
            <a:off x="7936524" y="2777075"/>
            <a:ext cx="3422041" cy="1261957"/>
          </a:xfrm>
          <a:prstGeom prst="rect">
            <a:avLst/>
          </a:prstGeom>
          <a:noFill/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2" name="文本占位符 40"/>
          <p:cNvSpPr>
            <a:spLocks noGrp="1"/>
          </p:cNvSpPr>
          <p:nvPr>
            <p:ph type="body" sz="quarter" idx="26"/>
          </p:nvPr>
        </p:nvSpPr>
        <p:spPr>
          <a:xfrm>
            <a:off x="7945900" y="4197509"/>
            <a:ext cx="3412665" cy="1261957"/>
          </a:xfrm>
          <a:prstGeom prst="rect">
            <a:avLst/>
          </a:prstGeom>
          <a:noFill/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3" name="文本占位符 56"/>
          <p:cNvSpPr>
            <a:spLocks noGrp="1"/>
          </p:cNvSpPr>
          <p:nvPr>
            <p:ph type="body" sz="quarter" idx="20"/>
          </p:nvPr>
        </p:nvSpPr>
        <p:spPr>
          <a:xfrm>
            <a:off x="838200" y="5629033"/>
            <a:ext cx="10520364" cy="504093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8166195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960DD1-8AC3-8F46-9D2D-BF81187F43FC}"/>
              </a:ext>
            </a:extLst>
          </p:cNvPr>
          <p:cNvSpPr txBox="1"/>
          <p:nvPr userDrawn="1"/>
        </p:nvSpPr>
        <p:spPr>
          <a:xfrm>
            <a:off x="607486" y="1402064"/>
            <a:ext cx="3921034" cy="854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800" dirty="0">
                <a:solidFill>
                  <a:schemeClr val="tx1"/>
                </a:solidFill>
              </a:rPr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3664786014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技术架构分析9：要素分解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内容占位符 50"/>
          <p:cNvSpPr>
            <a:spLocks noGrp="1"/>
          </p:cNvSpPr>
          <p:nvPr>
            <p:ph sz="quarter" idx="10"/>
          </p:nvPr>
        </p:nvSpPr>
        <p:spPr>
          <a:xfrm>
            <a:off x="838200" y="1324234"/>
            <a:ext cx="4430305" cy="4519617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34" name="文本占位符 56"/>
          <p:cNvSpPr>
            <a:spLocks noGrp="1"/>
          </p:cNvSpPr>
          <p:nvPr>
            <p:ph type="body" sz="quarter" idx="20"/>
          </p:nvPr>
        </p:nvSpPr>
        <p:spPr>
          <a:xfrm>
            <a:off x="5506075" y="1324235"/>
            <a:ext cx="2842046" cy="366455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35" name="文本占位符 56"/>
          <p:cNvSpPr>
            <a:spLocks noGrp="1"/>
          </p:cNvSpPr>
          <p:nvPr>
            <p:ph type="body" sz="quarter" idx="21"/>
          </p:nvPr>
        </p:nvSpPr>
        <p:spPr>
          <a:xfrm>
            <a:off x="8500521" y="1324235"/>
            <a:ext cx="2842046" cy="366455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36" name="文本占位符 56"/>
          <p:cNvSpPr>
            <a:spLocks noGrp="1"/>
          </p:cNvSpPr>
          <p:nvPr>
            <p:ph type="body" sz="quarter" idx="22"/>
          </p:nvPr>
        </p:nvSpPr>
        <p:spPr>
          <a:xfrm>
            <a:off x="5522071" y="3653260"/>
            <a:ext cx="2842046" cy="366455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37" name="文本占位符 56"/>
          <p:cNvSpPr>
            <a:spLocks noGrp="1"/>
          </p:cNvSpPr>
          <p:nvPr>
            <p:ph type="body" sz="quarter" idx="23"/>
          </p:nvPr>
        </p:nvSpPr>
        <p:spPr>
          <a:xfrm>
            <a:off x="8516517" y="3653260"/>
            <a:ext cx="2842046" cy="366455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38" name="文本占位符 40"/>
          <p:cNvSpPr>
            <a:spLocks noGrp="1"/>
          </p:cNvSpPr>
          <p:nvPr>
            <p:ph type="body" sz="quarter" idx="24"/>
          </p:nvPr>
        </p:nvSpPr>
        <p:spPr>
          <a:xfrm>
            <a:off x="5506076" y="1741490"/>
            <a:ext cx="2842046" cy="1779343"/>
          </a:xfrm>
          <a:prstGeom prst="rect">
            <a:avLst/>
          </a:prstGeom>
          <a:solidFill>
            <a:schemeClr val="tx2">
              <a:lumMod val="95000"/>
            </a:schemeClr>
          </a:solidFill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39" name="文本占位符 40"/>
          <p:cNvSpPr>
            <a:spLocks noGrp="1"/>
          </p:cNvSpPr>
          <p:nvPr>
            <p:ph type="body" sz="quarter" idx="25"/>
          </p:nvPr>
        </p:nvSpPr>
        <p:spPr>
          <a:xfrm>
            <a:off x="5506076" y="4064510"/>
            <a:ext cx="2842046" cy="1779343"/>
          </a:xfrm>
          <a:prstGeom prst="rect">
            <a:avLst/>
          </a:prstGeom>
          <a:solidFill>
            <a:schemeClr val="tx2">
              <a:lumMod val="95000"/>
            </a:schemeClr>
          </a:solidFill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0" name="文本占位符 40"/>
          <p:cNvSpPr>
            <a:spLocks noGrp="1"/>
          </p:cNvSpPr>
          <p:nvPr>
            <p:ph type="body" sz="quarter" idx="26"/>
          </p:nvPr>
        </p:nvSpPr>
        <p:spPr>
          <a:xfrm>
            <a:off x="8515357" y="1741490"/>
            <a:ext cx="2842046" cy="1779343"/>
          </a:xfrm>
          <a:prstGeom prst="rect">
            <a:avLst/>
          </a:prstGeom>
          <a:solidFill>
            <a:schemeClr val="tx2">
              <a:lumMod val="95000"/>
            </a:schemeClr>
          </a:solidFill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1" name="文本占位符 40"/>
          <p:cNvSpPr>
            <a:spLocks noGrp="1"/>
          </p:cNvSpPr>
          <p:nvPr>
            <p:ph type="body" sz="quarter" idx="27"/>
          </p:nvPr>
        </p:nvSpPr>
        <p:spPr>
          <a:xfrm>
            <a:off x="8515357" y="4064510"/>
            <a:ext cx="2842046" cy="1779343"/>
          </a:xfrm>
          <a:prstGeom prst="rect">
            <a:avLst/>
          </a:prstGeom>
          <a:solidFill>
            <a:schemeClr val="tx2">
              <a:lumMod val="95000"/>
            </a:schemeClr>
          </a:solidFill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2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663851623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技术架构分析10：分组分解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内容占位符 50"/>
          <p:cNvSpPr>
            <a:spLocks noGrp="1"/>
          </p:cNvSpPr>
          <p:nvPr>
            <p:ph sz="quarter" idx="10"/>
          </p:nvPr>
        </p:nvSpPr>
        <p:spPr>
          <a:xfrm>
            <a:off x="838201" y="1809802"/>
            <a:ext cx="3171092" cy="4040015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9" name="文本占位符 56"/>
          <p:cNvSpPr>
            <a:spLocks noGrp="1"/>
          </p:cNvSpPr>
          <p:nvPr>
            <p:ph type="body" sz="quarter" idx="20"/>
          </p:nvPr>
        </p:nvSpPr>
        <p:spPr>
          <a:xfrm>
            <a:off x="838202" y="1125417"/>
            <a:ext cx="3171091" cy="620209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0" name="内容占位符 50"/>
          <p:cNvSpPr>
            <a:spLocks noGrp="1"/>
          </p:cNvSpPr>
          <p:nvPr>
            <p:ph sz="quarter" idx="21"/>
          </p:nvPr>
        </p:nvSpPr>
        <p:spPr>
          <a:xfrm>
            <a:off x="4530968" y="1809802"/>
            <a:ext cx="3171092" cy="4040015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1" name="文本占位符 56"/>
          <p:cNvSpPr>
            <a:spLocks noGrp="1"/>
          </p:cNvSpPr>
          <p:nvPr>
            <p:ph type="body" sz="quarter" idx="22"/>
          </p:nvPr>
        </p:nvSpPr>
        <p:spPr>
          <a:xfrm>
            <a:off x="4530971" y="1125417"/>
            <a:ext cx="3171091" cy="620209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2" name="内容占位符 50"/>
          <p:cNvSpPr>
            <a:spLocks noGrp="1"/>
          </p:cNvSpPr>
          <p:nvPr>
            <p:ph sz="quarter" idx="23"/>
          </p:nvPr>
        </p:nvSpPr>
        <p:spPr>
          <a:xfrm>
            <a:off x="8187470" y="1809802"/>
            <a:ext cx="3171092" cy="4040015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3" name="文本占位符 56"/>
          <p:cNvSpPr>
            <a:spLocks noGrp="1"/>
          </p:cNvSpPr>
          <p:nvPr>
            <p:ph type="body" sz="quarter" idx="24"/>
          </p:nvPr>
        </p:nvSpPr>
        <p:spPr>
          <a:xfrm>
            <a:off x="8187473" y="1125417"/>
            <a:ext cx="3171091" cy="620209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83326449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地图为背景，分区描述布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6881" y="1279968"/>
            <a:ext cx="8131675" cy="4658502"/>
          </a:xfrm>
          <a:prstGeom prst="rect">
            <a:avLst/>
          </a:prstGeom>
        </p:spPr>
      </p:pic>
      <p:sp>
        <p:nvSpPr>
          <p:cNvPr id="53" name="文本占位符 40"/>
          <p:cNvSpPr>
            <a:spLocks noGrp="1"/>
          </p:cNvSpPr>
          <p:nvPr>
            <p:ph type="body" sz="quarter" idx="26"/>
          </p:nvPr>
        </p:nvSpPr>
        <p:spPr>
          <a:xfrm>
            <a:off x="4952582" y="2806639"/>
            <a:ext cx="3080628" cy="10016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 marL="0" indent="0" algn="ctr">
              <a:buNone/>
              <a:defRPr sz="16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4" name="文本占位符 40"/>
          <p:cNvSpPr>
            <a:spLocks noGrp="1"/>
          </p:cNvSpPr>
          <p:nvPr>
            <p:ph type="body" sz="quarter" idx="24"/>
          </p:nvPr>
        </p:nvSpPr>
        <p:spPr>
          <a:xfrm>
            <a:off x="838201" y="1038508"/>
            <a:ext cx="2038972" cy="909163"/>
          </a:xfrm>
          <a:prstGeom prst="rect">
            <a:avLst/>
          </a:prstGeom>
          <a:solidFill>
            <a:schemeClr val="tx2">
              <a:lumMod val="95000"/>
              <a:alpha val="50000"/>
            </a:schemeClr>
          </a:solidFill>
          <a:ln>
            <a:noFill/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5" name="文本占位符 40"/>
          <p:cNvSpPr>
            <a:spLocks noGrp="1"/>
          </p:cNvSpPr>
          <p:nvPr>
            <p:ph type="body" sz="quarter" idx="27"/>
          </p:nvPr>
        </p:nvSpPr>
        <p:spPr>
          <a:xfrm>
            <a:off x="3043516" y="1058870"/>
            <a:ext cx="2595284" cy="909163"/>
          </a:xfrm>
          <a:prstGeom prst="rect">
            <a:avLst/>
          </a:prstGeom>
          <a:solidFill>
            <a:schemeClr val="tx2">
              <a:lumMod val="95000"/>
              <a:alpha val="50000"/>
            </a:schemeClr>
          </a:solidFill>
          <a:ln>
            <a:noFill/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6" name="文本占位符 40"/>
          <p:cNvSpPr>
            <a:spLocks noGrp="1"/>
          </p:cNvSpPr>
          <p:nvPr>
            <p:ph type="body" sz="quarter" idx="28"/>
          </p:nvPr>
        </p:nvSpPr>
        <p:spPr>
          <a:xfrm>
            <a:off x="5808192" y="1065379"/>
            <a:ext cx="2541664" cy="909163"/>
          </a:xfrm>
          <a:prstGeom prst="rect">
            <a:avLst/>
          </a:prstGeom>
          <a:solidFill>
            <a:schemeClr val="tx2">
              <a:lumMod val="95000"/>
              <a:alpha val="50000"/>
            </a:schemeClr>
          </a:solidFill>
          <a:ln>
            <a:noFill/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7" name="文本占位符 40"/>
          <p:cNvSpPr>
            <a:spLocks noGrp="1"/>
          </p:cNvSpPr>
          <p:nvPr>
            <p:ph type="body" sz="quarter" idx="29"/>
          </p:nvPr>
        </p:nvSpPr>
        <p:spPr>
          <a:xfrm>
            <a:off x="8604737" y="1085741"/>
            <a:ext cx="2755601" cy="909163"/>
          </a:xfrm>
          <a:prstGeom prst="rect">
            <a:avLst/>
          </a:prstGeom>
          <a:solidFill>
            <a:schemeClr val="tx2">
              <a:lumMod val="95000"/>
              <a:alpha val="50000"/>
            </a:schemeClr>
          </a:solidFill>
          <a:ln>
            <a:noFill/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9" name="文本占位符 40"/>
          <p:cNvSpPr>
            <a:spLocks noGrp="1"/>
          </p:cNvSpPr>
          <p:nvPr>
            <p:ph type="body" sz="quarter" idx="30"/>
          </p:nvPr>
        </p:nvSpPr>
        <p:spPr>
          <a:xfrm>
            <a:off x="853177" y="4967269"/>
            <a:ext cx="2038972" cy="909163"/>
          </a:xfrm>
          <a:prstGeom prst="rect">
            <a:avLst/>
          </a:prstGeom>
          <a:solidFill>
            <a:schemeClr val="tx2">
              <a:lumMod val="95000"/>
              <a:alpha val="50000"/>
            </a:schemeClr>
          </a:solidFill>
          <a:ln>
            <a:noFill/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0" name="文本占位符 40"/>
          <p:cNvSpPr>
            <a:spLocks noGrp="1"/>
          </p:cNvSpPr>
          <p:nvPr>
            <p:ph type="body" sz="quarter" idx="31"/>
          </p:nvPr>
        </p:nvSpPr>
        <p:spPr>
          <a:xfrm>
            <a:off x="3058493" y="4987631"/>
            <a:ext cx="2038972" cy="909163"/>
          </a:xfrm>
          <a:prstGeom prst="rect">
            <a:avLst/>
          </a:prstGeom>
          <a:solidFill>
            <a:schemeClr val="tx2">
              <a:lumMod val="95000"/>
              <a:alpha val="50000"/>
            </a:schemeClr>
          </a:solidFill>
          <a:ln>
            <a:noFill/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1" name="文本占位符 40"/>
          <p:cNvSpPr>
            <a:spLocks noGrp="1"/>
          </p:cNvSpPr>
          <p:nvPr>
            <p:ph type="body" sz="quarter" idx="32"/>
          </p:nvPr>
        </p:nvSpPr>
        <p:spPr>
          <a:xfrm>
            <a:off x="5352346" y="4994140"/>
            <a:ext cx="2038972" cy="909163"/>
          </a:xfrm>
          <a:prstGeom prst="rect">
            <a:avLst/>
          </a:prstGeom>
          <a:solidFill>
            <a:schemeClr val="tx2">
              <a:lumMod val="95000"/>
              <a:alpha val="50000"/>
            </a:schemeClr>
          </a:solidFill>
          <a:ln>
            <a:noFill/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2" name="文本占位符 40"/>
          <p:cNvSpPr>
            <a:spLocks noGrp="1"/>
          </p:cNvSpPr>
          <p:nvPr>
            <p:ph type="body" sz="quarter" idx="33"/>
          </p:nvPr>
        </p:nvSpPr>
        <p:spPr>
          <a:xfrm>
            <a:off x="7557662" y="5014502"/>
            <a:ext cx="2038972" cy="909163"/>
          </a:xfrm>
          <a:prstGeom prst="rect">
            <a:avLst/>
          </a:prstGeom>
          <a:solidFill>
            <a:schemeClr val="tx2">
              <a:lumMod val="95000"/>
              <a:alpha val="50000"/>
            </a:schemeClr>
          </a:solidFill>
          <a:ln>
            <a:noFill/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3" name="文本占位符 40"/>
          <p:cNvSpPr>
            <a:spLocks noGrp="1"/>
          </p:cNvSpPr>
          <p:nvPr>
            <p:ph type="body" sz="quarter" idx="34"/>
          </p:nvPr>
        </p:nvSpPr>
        <p:spPr>
          <a:xfrm>
            <a:off x="848147" y="2053127"/>
            <a:ext cx="2038972" cy="909163"/>
          </a:xfrm>
          <a:prstGeom prst="rect">
            <a:avLst/>
          </a:prstGeom>
          <a:solidFill>
            <a:schemeClr val="tx2">
              <a:lumMod val="95000"/>
              <a:alpha val="50000"/>
            </a:schemeClr>
          </a:solidFill>
          <a:ln>
            <a:noFill/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4" name="文本占位符 40"/>
          <p:cNvSpPr>
            <a:spLocks noGrp="1"/>
          </p:cNvSpPr>
          <p:nvPr>
            <p:ph type="body" sz="quarter" idx="35"/>
          </p:nvPr>
        </p:nvSpPr>
        <p:spPr>
          <a:xfrm>
            <a:off x="849923" y="3035317"/>
            <a:ext cx="2038972" cy="909163"/>
          </a:xfrm>
          <a:prstGeom prst="rect">
            <a:avLst/>
          </a:prstGeom>
          <a:solidFill>
            <a:schemeClr val="tx2">
              <a:lumMod val="95000"/>
              <a:alpha val="50000"/>
            </a:schemeClr>
          </a:solidFill>
          <a:ln>
            <a:noFill/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5" name="文本占位符 40"/>
          <p:cNvSpPr>
            <a:spLocks noGrp="1"/>
          </p:cNvSpPr>
          <p:nvPr>
            <p:ph type="body" sz="quarter" idx="36"/>
          </p:nvPr>
        </p:nvSpPr>
        <p:spPr>
          <a:xfrm>
            <a:off x="848190" y="4009633"/>
            <a:ext cx="2038972" cy="909163"/>
          </a:xfrm>
          <a:prstGeom prst="rect">
            <a:avLst/>
          </a:prstGeom>
          <a:solidFill>
            <a:schemeClr val="tx2">
              <a:lumMod val="95000"/>
              <a:alpha val="50000"/>
            </a:schemeClr>
          </a:solidFill>
          <a:ln>
            <a:noFill/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6" name="文本占位符 40"/>
          <p:cNvSpPr>
            <a:spLocks noGrp="1"/>
          </p:cNvSpPr>
          <p:nvPr>
            <p:ph type="body" sz="quarter" idx="37"/>
          </p:nvPr>
        </p:nvSpPr>
        <p:spPr>
          <a:xfrm>
            <a:off x="9319591" y="2069392"/>
            <a:ext cx="2038972" cy="909163"/>
          </a:xfrm>
          <a:prstGeom prst="rect">
            <a:avLst/>
          </a:prstGeom>
          <a:solidFill>
            <a:schemeClr val="tx2">
              <a:lumMod val="95000"/>
              <a:alpha val="50000"/>
            </a:schemeClr>
          </a:solidFill>
          <a:ln>
            <a:noFill/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7" name="文本占位符 40"/>
          <p:cNvSpPr>
            <a:spLocks noGrp="1"/>
          </p:cNvSpPr>
          <p:nvPr>
            <p:ph type="body" sz="quarter" idx="38"/>
          </p:nvPr>
        </p:nvSpPr>
        <p:spPr>
          <a:xfrm>
            <a:off x="9321367" y="3051582"/>
            <a:ext cx="2038972" cy="909163"/>
          </a:xfrm>
          <a:prstGeom prst="rect">
            <a:avLst/>
          </a:prstGeom>
          <a:solidFill>
            <a:schemeClr val="tx2">
              <a:lumMod val="95000"/>
              <a:alpha val="50000"/>
            </a:schemeClr>
          </a:solidFill>
          <a:ln>
            <a:noFill/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8" name="文本占位符 40"/>
          <p:cNvSpPr>
            <a:spLocks noGrp="1"/>
          </p:cNvSpPr>
          <p:nvPr>
            <p:ph type="body" sz="quarter" idx="39"/>
          </p:nvPr>
        </p:nvSpPr>
        <p:spPr>
          <a:xfrm>
            <a:off x="9319634" y="4025898"/>
            <a:ext cx="2038972" cy="909163"/>
          </a:xfrm>
          <a:prstGeom prst="rect">
            <a:avLst/>
          </a:prstGeom>
          <a:solidFill>
            <a:schemeClr val="tx2">
              <a:lumMod val="95000"/>
              <a:alpha val="50000"/>
            </a:schemeClr>
          </a:solidFill>
          <a:ln>
            <a:noFill/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25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838154356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策略1：文字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文本占位符 10"/>
          <p:cNvSpPr>
            <a:spLocks noGrp="1"/>
          </p:cNvSpPr>
          <p:nvPr>
            <p:ph type="body" sz="quarter" idx="11"/>
          </p:nvPr>
        </p:nvSpPr>
        <p:spPr>
          <a:xfrm>
            <a:off x="833492" y="2825249"/>
            <a:ext cx="1974101" cy="3267189"/>
          </a:xfrm>
          <a:prstGeom prst="rect">
            <a:avLst/>
          </a:prstGeom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  <p:txBody>
          <a:bodyPr anchor="ctr" anchorCtr="0"/>
          <a:lstStyle>
            <a:lvl1pPr marL="285721" indent="-285721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0"/>
            <a:r>
              <a:rPr lang="en-US" altLang="zh-CN" dirty="0"/>
              <a:t>XXX</a:t>
            </a:r>
          </a:p>
          <a:p>
            <a:pPr lvl="0"/>
            <a:r>
              <a:rPr lang="en-US" altLang="zh-CN" dirty="0"/>
              <a:t>XXX</a:t>
            </a:r>
            <a:endParaRPr lang="zh-CN" altLang="en-US" dirty="0"/>
          </a:p>
        </p:txBody>
      </p:sp>
      <p:sp>
        <p:nvSpPr>
          <p:cNvPr id="42" name="内容占位符 50"/>
          <p:cNvSpPr>
            <a:spLocks noGrp="1"/>
          </p:cNvSpPr>
          <p:nvPr>
            <p:ph sz="quarter" idx="10"/>
          </p:nvPr>
        </p:nvSpPr>
        <p:spPr>
          <a:xfrm>
            <a:off x="838201" y="1193180"/>
            <a:ext cx="1978723" cy="1594743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5" name="文本占位符 10"/>
          <p:cNvSpPr>
            <a:spLocks noGrp="1"/>
          </p:cNvSpPr>
          <p:nvPr>
            <p:ph type="body" sz="quarter" idx="12"/>
          </p:nvPr>
        </p:nvSpPr>
        <p:spPr>
          <a:xfrm>
            <a:off x="3000777" y="2825249"/>
            <a:ext cx="1974101" cy="3267189"/>
          </a:xfrm>
          <a:prstGeom prst="rect">
            <a:avLst/>
          </a:prstGeom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  <p:txBody>
          <a:bodyPr anchor="ctr" anchorCtr="0"/>
          <a:lstStyle>
            <a:lvl1pPr marL="285721" indent="-285721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0"/>
            <a:r>
              <a:rPr lang="en-US" altLang="zh-CN" dirty="0"/>
              <a:t>XXX</a:t>
            </a:r>
          </a:p>
          <a:p>
            <a:pPr lvl="0"/>
            <a:r>
              <a:rPr lang="en-US" altLang="zh-CN" dirty="0"/>
              <a:t>XXX</a:t>
            </a:r>
            <a:endParaRPr lang="zh-CN" altLang="en-US" dirty="0"/>
          </a:p>
        </p:txBody>
      </p:sp>
      <p:sp>
        <p:nvSpPr>
          <p:cNvPr id="46" name="内容占位符 50"/>
          <p:cNvSpPr>
            <a:spLocks noGrp="1"/>
          </p:cNvSpPr>
          <p:nvPr>
            <p:ph sz="quarter" idx="13"/>
          </p:nvPr>
        </p:nvSpPr>
        <p:spPr>
          <a:xfrm>
            <a:off x="2996155" y="1193180"/>
            <a:ext cx="1978723" cy="1594743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7" name="文本占位符 10"/>
          <p:cNvSpPr>
            <a:spLocks noGrp="1"/>
          </p:cNvSpPr>
          <p:nvPr>
            <p:ph type="body" sz="quarter" idx="14"/>
          </p:nvPr>
        </p:nvSpPr>
        <p:spPr>
          <a:xfrm>
            <a:off x="5126946" y="2825249"/>
            <a:ext cx="1974101" cy="3267189"/>
          </a:xfrm>
          <a:prstGeom prst="rect">
            <a:avLst/>
          </a:prstGeom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  <p:txBody>
          <a:bodyPr anchor="ctr" anchorCtr="0"/>
          <a:lstStyle>
            <a:lvl1pPr marL="285721" indent="-285721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0"/>
            <a:r>
              <a:rPr lang="en-US" altLang="zh-CN" dirty="0"/>
              <a:t>XXX</a:t>
            </a:r>
          </a:p>
          <a:p>
            <a:pPr lvl="0"/>
            <a:r>
              <a:rPr lang="en-US" altLang="zh-CN" dirty="0"/>
              <a:t>XXX</a:t>
            </a:r>
            <a:endParaRPr lang="zh-CN" altLang="en-US" dirty="0"/>
          </a:p>
        </p:txBody>
      </p:sp>
      <p:sp>
        <p:nvSpPr>
          <p:cNvPr id="48" name="内容占位符 50"/>
          <p:cNvSpPr>
            <a:spLocks noGrp="1"/>
          </p:cNvSpPr>
          <p:nvPr>
            <p:ph sz="quarter" idx="15"/>
          </p:nvPr>
        </p:nvSpPr>
        <p:spPr>
          <a:xfrm>
            <a:off x="5122324" y="1193180"/>
            <a:ext cx="1978723" cy="1594743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9" name="文本占位符 10"/>
          <p:cNvSpPr>
            <a:spLocks noGrp="1"/>
          </p:cNvSpPr>
          <p:nvPr>
            <p:ph type="body" sz="quarter" idx="16"/>
          </p:nvPr>
        </p:nvSpPr>
        <p:spPr>
          <a:xfrm>
            <a:off x="7255704" y="2820688"/>
            <a:ext cx="1974101" cy="3267189"/>
          </a:xfrm>
          <a:prstGeom prst="rect">
            <a:avLst/>
          </a:prstGeom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  <p:txBody>
          <a:bodyPr anchor="ctr" anchorCtr="0"/>
          <a:lstStyle>
            <a:lvl1pPr marL="285721" indent="-285721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0"/>
            <a:r>
              <a:rPr lang="en-US" altLang="zh-CN" dirty="0"/>
              <a:t>XXX</a:t>
            </a:r>
          </a:p>
          <a:p>
            <a:pPr lvl="0"/>
            <a:r>
              <a:rPr lang="en-US" altLang="zh-CN" dirty="0"/>
              <a:t>XXX</a:t>
            </a:r>
            <a:endParaRPr lang="zh-CN" altLang="en-US" dirty="0"/>
          </a:p>
        </p:txBody>
      </p:sp>
      <p:sp>
        <p:nvSpPr>
          <p:cNvPr id="50" name="内容占位符 50"/>
          <p:cNvSpPr>
            <a:spLocks noGrp="1"/>
          </p:cNvSpPr>
          <p:nvPr>
            <p:ph sz="quarter" idx="17"/>
          </p:nvPr>
        </p:nvSpPr>
        <p:spPr>
          <a:xfrm>
            <a:off x="7251082" y="1179290"/>
            <a:ext cx="1978723" cy="1594743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1" name="文本占位符 10"/>
          <p:cNvSpPr>
            <a:spLocks noGrp="1"/>
          </p:cNvSpPr>
          <p:nvPr>
            <p:ph type="body" sz="quarter" idx="18"/>
          </p:nvPr>
        </p:nvSpPr>
        <p:spPr>
          <a:xfrm>
            <a:off x="9381873" y="2820688"/>
            <a:ext cx="1974101" cy="3267189"/>
          </a:xfrm>
          <a:prstGeom prst="rect">
            <a:avLst/>
          </a:prstGeom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  <p:txBody>
          <a:bodyPr anchor="ctr" anchorCtr="0"/>
          <a:lstStyle>
            <a:lvl1pPr marL="285721" indent="-285721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0"/>
            <a:r>
              <a:rPr lang="en-US" altLang="zh-CN" dirty="0"/>
              <a:t>XXX</a:t>
            </a:r>
          </a:p>
          <a:p>
            <a:pPr lvl="0"/>
            <a:r>
              <a:rPr lang="en-US" altLang="zh-CN" dirty="0"/>
              <a:t>XXX</a:t>
            </a:r>
            <a:endParaRPr lang="zh-CN" altLang="en-US" dirty="0"/>
          </a:p>
        </p:txBody>
      </p:sp>
      <p:sp>
        <p:nvSpPr>
          <p:cNvPr id="52" name="内容占位符 50"/>
          <p:cNvSpPr>
            <a:spLocks noGrp="1"/>
          </p:cNvSpPr>
          <p:nvPr>
            <p:ph sz="quarter" idx="19"/>
          </p:nvPr>
        </p:nvSpPr>
        <p:spPr>
          <a:xfrm>
            <a:off x="9377251" y="1179290"/>
            <a:ext cx="1978723" cy="1594743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3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840137056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策略2：图+文字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内容占位符 50"/>
          <p:cNvSpPr>
            <a:spLocks noGrp="1"/>
          </p:cNvSpPr>
          <p:nvPr>
            <p:ph sz="quarter" idx="10"/>
          </p:nvPr>
        </p:nvSpPr>
        <p:spPr>
          <a:xfrm>
            <a:off x="838201" y="1376047"/>
            <a:ext cx="6983254" cy="4075184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6" name="文本占位符 40"/>
          <p:cNvSpPr>
            <a:spLocks noGrp="1"/>
          </p:cNvSpPr>
          <p:nvPr>
            <p:ph type="body" sz="quarter" idx="24"/>
          </p:nvPr>
        </p:nvSpPr>
        <p:spPr>
          <a:xfrm>
            <a:off x="7936524" y="1364875"/>
            <a:ext cx="3422040" cy="1261957"/>
          </a:xfrm>
          <a:prstGeom prst="rect">
            <a:avLst/>
          </a:prstGeom>
          <a:noFill/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7" name="文本占位符 40"/>
          <p:cNvSpPr>
            <a:spLocks noGrp="1"/>
          </p:cNvSpPr>
          <p:nvPr>
            <p:ph type="body" sz="quarter" idx="25"/>
          </p:nvPr>
        </p:nvSpPr>
        <p:spPr>
          <a:xfrm>
            <a:off x="7936524" y="2777075"/>
            <a:ext cx="3422040" cy="1261957"/>
          </a:xfrm>
          <a:prstGeom prst="rect">
            <a:avLst/>
          </a:prstGeom>
          <a:noFill/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8" name="文本占位符 40"/>
          <p:cNvSpPr>
            <a:spLocks noGrp="1"/>
          </p:cNvSpPr>
          <p:nvPr>
            <p:ph type="body" sz="quarter" idx="26"/>
          </p:nvPr>
        </p:nvSpPr>
        <p:spPr>
          <a:xfrm>
            <a:off x="7920500" y="4197509"/>
            <a:ext cx="3422040" cy="1261957"/>
          </a:xfrm>
          <a:prstGeom prst="rect">
            <a:avLst/>
          </a:prstGeom>
          <a:noFill/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268282478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策略4：技术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内容占位符 50"/>
          <p:cNvSpPr>
            <a:spLocks noGrp="1"/>
          </p:cNvSpPr>
          <p:nvPr>
            <p:ph sz="quarter" idx="10"/>
          </p:nvPr>
        </p:nvSpPr>
        <p:spPr>
          <a:xfrm>
            <a:off x="843337" y="1271241"/>
            <a:ext cx="3237474" cy="3203203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233" name="内容占位符 50"/>
          <p:cNvSpPr>
            <a:spLocks noGrp="1"/>
          </p:cNvSpPr>
          <p:nvPr>
            <p:ph sz="quarter" idx="23"/>
          </p:nvPr>
        </p:nvSpPr>
        <p:spPr>
          <a:xfrm>
            <a:off x="4470490" y="1271241"/>
            <a:ext cx="3237474" cy="3203203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234" name="内容占位符 50"/>
          <p:cNvSpPr>
            <a:spLocks noGrp="1"/>
          </p:cNvSpPr>
          <p:nvPr>
            <p:ph sz="quarter" idx="24"/>
          </p:nvPr>
        </p:nvSpPr>
        <p:spPr>
          <a:xfrm>
            <a:off x="8121089" y="1279771"/>
            <a:ext cx="3237474" cy="3203203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235" name="文本占位符 10"/>
          <p:cNvSpPr>
            <a:spLocks noGrp="1"/>
          </p:cNvSpPr>
          <p:nvPr>
            <p:ph type="body" sz="quarter" idx="11"/>
          </p:nvPr>
        </p:nvSpPr>
        <p:spPr>
          <a:xfrm>
            <a:off x="843338" y="4593555"/>
            <a:ext cx="10515226" cy="1450407"/>
          </a:xfrm>
          <a:prstGeom prst="rect">
            <a:avLst/>
          </a:prstGeom>
        </p:spPr>
        <p:txBody>
          <a:bodyPr/>
          <a:lstStyle>
            <a:lvl1pPr marL="285721" indent="-285721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0"/>
            <a:r>
              <a:rPr lang="en-US" altLang="zh-CN" dirty="0"/>
              <a:t>XXX</a:t>
            </a:r>
          </a:p>
          <a:p>
            <a:pPr lvl="0"/>
            <a:r>
              <a:rPr lang="en-US" altLang="zh-CN" dirty="0"/>
              <a:t>XXX</a:t>
            </a:r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938947407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策略5：分层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内容占位符 50"/>
          <p:cNvSpPr>
            <a:spLocks noGrp="1"/>
          </p:cNvSpPr>
          <p:nvPr>
            <p:ph sz="quarter" idx="10"/>
          </p:nvPr>
        </p:nvSpPr>
        <p:spPr>
          <a:xfrm>
            <a:off x="838201" y="1031877"/>
            <a:ext cx="10520363" cy="3833813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46" name="文本占位符 10"/>
          <p:cNvSpPr>
            <a:spLocks noGrp="1"/>
          </p:cNvSpPr>
          <p:nvPr>
            <p:ph type="body" sz="quarter" idx="11"/>
          </p:nvPr>
        </p:nvSpPr>
        <p:spPr>
          <a:xfrm>
            <a:off x="819891" y="4976435"/>
            <a:ext cx="10538672" cy="941502"/>
          </a:xfrm>
          <a:prstGeom prst="rect">
            <a:avLst/>
          </a:prstGeom>
        </p:spPr>
        <p:txBody>
          <a:bodyPr/>
          <a:lstStyle>
            <a:lvl1pPr marL="285721" indent="-285721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0"/>
            <a:r>
              <a:rPr lang="en-US" altLang="zh-CN" dirty="0"/>
              <a:t>XXX</a:t>
            </a:r>
          </a:p>
          <a:p>
            <a:pPr lvl="0"/>
            <a:r>
              <a:rPr lang="en-US" altLang="zh-CN" dirty="0"/>
              <a:t>XXX</a:t>
            </a:r>
            <a:endParaRPr lang="zh-CN" altLang="en-US" dirty="0"/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091316584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总结建议、决策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 userDrawn="1"/>
        </p:nvGrpSpPr>
        <p:grpSpPr>
          <a:xfrm>
            <a:off x="826478" y="1449535"/>
            <a:ext cx="10717823" cy="4435451"/>
            <a:chOff x="431515" y="1456045"/>
            <a:chExt cx="10960885" cy="4261524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2" cstate="screen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431515" y="1456045"/>
              <a:ext cx="10960884" cy="4261524"/>
            </a:xfrm>
            <a:custGeom>
              <a:avLst/>
              <a:gdLst>
                <a:gd name="connsiteX0" fmla="*/ 0 w 9160565"/>
                <a:gd name="connsiteY0" fmla="*/ 0 h 4261524"/>
                <a:gd name="connsiteX1" fmla="*/ 9160565 w 9160565"/>
                <a:gd name="connsiteY1" fmla="*/ 0 h 4261524"/>
                <a:gd name="connsiteX2" fmla="*/ 9160565 w 9160565"/>
                <a:gd name="connsiteY2" fmla="*/ 4261524 h 4261524"/>
                <a:gd name="connsiteX3" fmla="*/ 9072926 w 9160565"/>
                <a:gd name="connsiteY3" fmla="*/ 4261524 h 4261524"/>
                <a:gd name="connsiteX4" fmla="*/ 8674941 w 9160565"/>
                <a:gd name="connsiteY4" fmla="*/ 4239291 h 4261524"/>
                <a:gd name="connsiteX5" fmla="*/ 2478869 w 9160565"/>
                <a:gd name="connsiteY5" fmla="*/ 3329847 h 4261524"/>
                <a:gd name="connsiteX6" fmla="*/ 141526 w 9160565"/>
                <a:gd name="connsiteY6" fmla="*/ 3690946 h 4261524"/>
                <a:gd name="connsiteX7" fmla="*/ 0 w 9160565"/>
                <a:gd name="connsiteY7" fmla="*/ 3741647 h 4261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160565" h="4261524">
                  <a:moveTo>
                    <a:pt x="0" y="0"/>
                  </a:moveTo>
                  <a:lnTo>
                    <a:pt x="9160565" y="0"/>
                  </a:lnTo>
                  <a:lnTo>
                    <a:pt x="9160565" y="4261524"/>
                  </a:lnTo>
                  <a:lnTo>
                    <a:pt x="9072926" y="4261524"/>
                  </a:lnTo>
                  <a:lnTo>
                    <a:pt x="8674941" y="4239291"/>
                  </a:lnTo>
                  <a:cubicBezTo>
                    <a:pt x="6792959" y="4082393"/>
                    <a:pt x="4646700" y="3326875"/>
                    <a:pt x="2478869" y="3329847"/>
                  </a:cubicBezTo>
                  <a:cubicBezTo>
                    <a:pt x="1698778" y="3330917"/>
                    <a:pt x="915894" y="3430204"/>
                    <a:pt x="141526" y="3690946"/>
                  </a:cubicBezTo>
                  <a:lnTo>
                    <a:pt x="0" y="3741647"/>
                  </a:lnTo>
                  <a:close/>
                </a:path>
              </a:pathLst>
            </a:custGeom>
          </p:spPr>
        </p:pic>
        <p:sp>
          <p:nvSpPr>
            <p:cNvPr id="7" name="ïṩḻîḍe"/>
            <p:cNvSpPr/>
            <p:nvPr/>
          </p:nvSpPr>
          <p:spPr>
            <a:xfrm>
              <a:off x="431516" y="1456045"/>
              <a:ext cx="10960884" cy="3872419"/>
            </a:xfrm>
            <a:custGeom>
              <a:avLst/>
              <a:gdLst>
                <a:gd name="connsiteX0" fmla="*/ 20636 w 46816955"/>
                <a:gd name="connsiteY0" fmla="*/ 0 h 21485320"/>
                <a:gd name="connsiteX1" fmla="*/ 46816955 w 46816955"/>
                <a:gd name="connsiteY1" fmla="*/ 0 h 21485320"/>
                <a:gd name="connsiteX2" fmla="*/ 46816955 w 46816955"/>
                <a:gd name="connsiteY2" fmla="*/ 11114 h 21485320"/>
                <a:gd name="connsiteX3" fmla="*/ 46816955 w 46816955"/>
                <a:gd name="connsiteY3" fmla="*/ 7385453 h 21485320"/>
                <a:gd name="connsiteX4" fmla="*/ 46816955 w 46816955"/>
                <a:gd name="connsiteY4" fmla="*/ 7639874 h 21485320"/>
                <a:gd name="connsiteX5" fmla="*/ 46816955 w 46816955"/>
                <a:gd name="connsiteY5" fmla="*/ 8741664 h 21485320"/>
                <a:gd name="connsiteX6" fmla="*/ 46816955 w 46816955"/>
                <a:gd name="connsiteY6" fmla="*/ 20296588 h 21485320"/>
                <a:gd name="connsiteX7" fmla="*/ 46217883 w 46816955"/>
                <a:gd name="connsiteY7" fmla="*/ 20487596 h 21485320"/>
                <a:gd name="connsiteX8" fmla="*/ 14692522 w 46816955"/>
                <a:gd name="connsiteY8" fmla="*/ 16453010 h 21485320"/>
                <a:gd name="connsiteX9" fmla="*/ 0 w 46816955"/>
                <a:gd name="connsiteY9" fmla="*/ 21485320 h 21485320"/>
                <a:gd name="connsiteX10" fmla="*/ 0 w 46816955"/>
                <a:gd name="connsiteY10" fmla="*/ 8741664 h 21485320"/>
                <a:gd name="connsiteX11" fmla="*/ 0 w 46816955"/>
                <a:gd name="connsiteY11" fmla="*/ 7385453 h 21485320"/>
                <a:gd name="connsiteX12" fmla="*/ 0 w 46816955"/>
                <a:gd name="connsiteY12" fmla="*/ 11114 h 21485320"/>
                <a:gd name="connsiteX13" fmla="*/ 20636 w 46816955"/>
                <a:gd name="connsiteY13" fmla="*/ 11114 h 21485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6816955" h="21485320">
                  <a:moveTo>
                    <a:pt x="20636" y="0"/>
                  </a:moveTo>
                  <a:lnTo>
                    <a:pt x="46816955" y="0"/>
                  </a:lnTo>
                  <a:lnTo>
                    <a:pt x="46816955" y="11114"/>
                  </a:lnTo>
                  <a:lnTo>
                    <a:pt x="46816955" y="7385453"/>
                  </a:lnTo>
                  <a:lnTo>
                    <a:pt x="46816955" y="7639874"/>
                  </a:lnTo>
                  <a:lnTo>
                    <a:pt x="46816955" y="8741664"/>
                  </a:lnTo>
                  <a:lnTo>
                    <a:pt x="46816955" y="20296588"/>
                  </a:lnTo>
                  <a:lnTo>
                    <a:pt x="46217883" y="20487596"/>
                  </a:lnTo>
                  <a:cubicBezTo>
                    <a:pt x="37375891" y="23076520"/>
                    <a:pt x="26109951" y="16433430"/>
                    <a:pt x="14692522" y="16453010"/>
                  </a:cubicBezTo>
                  <a:cubicBezTo>
                    <a:pt x="9762267" y="16461466"/>
                    <a:pt x="4803768" y="17712288"/>
                    <a:pt x="0" y="21485320"/>
                  </a:cubicBezTo>
                  <a:lnTo>
                    <a:pt x="0" y="8741664"/>
                  </a:lnTo>
                  <a:lnTo>
                    <a:pt x="0" y="7385453"/>
                  </a:lnTo>
                  <a:lnTo>
                    <a:pt x="0" y="11114"/>
                  </a:lnTo>
                  <a:lnTo>
                    <a:pt x="20636" y="11114"/>
                  </a:lnTo>
                  <a:close/>
                </a:path>
              </a:pathLst>
            </a:custGeom>
            <a:solidFill>
              <a:schemeClr val="tx2">
                <a:lumMod val="95000"/>
                <a:alpha val="70000"/>
              </a:schemeClr>
            </a:solidFill>
            <a:ln w="3175">
              <a:noFill/>
              <a:prstDash val="sysDash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algn="ctr" defTabSz="914387"/>
              <a:endParaRPr lang="en-US" sz="2800" b="1">
                <a:solidFill>
                  <a:srgbClr val="666666"/>
                </a:solidFill>
                <a:cs typeface="+mn-ea"/>
                <a:sym typeface="微软雅黑" panose="020B0503020204020204" pitchFamily="34" charset="-122"/>
              </a:endParaRPr>
            </a:p>
          </p:txBody>
        </p:sp>
      </p:grpSp>
      <p:sp>
        <p:nvSpPr>
          <p:cNvPr id="9" name="íṣļíḓé"/>
          <p:cNvSpPr/>
          <p:nvPr userDrawn="1"/>
        </p:nvSpPr>
        <p:spPr bwMode="auto">
          <a:xfrm>
            <a:off x="4470246" y="4269975"/>
            <a:ext cx="6915375" cy="1752164"/>
          </a:xfrm>
          <a:custGeom>
            <a:avLst/>
            <a:gdLst>
              <a:gd name="T0" fmla="*/ 0 w 1250"/>
              <a:gd name="T1" fmla="*/ 24 h 305"/>
              <a:gd name="T2" fmla="*/ 1250 w 1250"/>
              <a:gd name="T3" fmla="*/ 186 h 305"/>
              <a:gd name="T4" fmla="*/ 0 w 1250"/>
              <a:gd name="T5" fmla="*/ 24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250" h="305">
                <a:moveTo>
                  <a:pt x="0" y="24"/>
                </a:moveTo>
                <a:cubicBezTo>
                  <a:pt x="389" y="21"/>
                  <a:pt x="900" y="305"/>
                  <a:pt x="1250" y="186"/>
                </a:cubicBezTo>
                <a:cubicBezTo>
                  <a:pt x="856" y="265"/>
                  <a:pt x="425" y="0"/>
                  <a:pt x="0" y="2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  <a:norm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endParaRPr lang="en-US" sz="1800">
              <a:solidFill>
                <a:srgbClr val="1D1D1A"/>
              </a:solidFill>
              <a:cs typeface="+mn-ea"/>
              <a:sym typeface="微软雅黑" panose="020B0503020204020204" pitchFamily="34" charset="-122"/>
            </a:endParaRP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1"/>
          </p:nvPr>
        </p:nvSpPr>
        <p:spPr>
          <a:xfrm>
            <a:off x="826477" y="1462740"/>
            <a:ext cx="10717823" cy="4384145"/>
          </a:xfrm>
          <a:prstGeom prst="rect">
            <a:avLst/>
          </a:prstGeom>
        </p:spPr>
        <p:txBody>
          <a:bodyPr/>
          <a:lstStyle>
            <a:lvl1pPr marL="285721" indent="-285721">
              <a:lnSpc>
                <a:spcPct val="200000"/>
              </a:lnSpc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0"/>
            <a:r>
              <a:rPr lang="en-US" altLang="zh-CN" dirty="0"/>
              <a:t>XXX</a:t>
            </a:r>
          </a:p>
          <a:p>
            <a:pPr lvl="0"/>
            <a:r>
              <a:rPr lang="en-US" altLang="zh-CN" dirty="0"/>
              <a:t>XXX</a:t>
            </a:r>
            <a:endParaRPr lang="zh-CN" altLang="en-US" dirty="0"/>
          </a:p>
        </p:txBody>
      </p:sp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706099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371128659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6000" y="6319872"/>
            <a:ext cx="1269075" cy="2711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785A3D6-1271-D247-9E96-1B376F4BE7BE}"/>
              </a:ext>
            </a:extLst>
          </p:cNvPr>
          <p:cNvSpPr txBox="1"/>
          <p:nvPr userDrawn="1"/>
        </p:nvSpPr>
        <p:spPr>
          <a:xfrm>
            <a:off x="916954" y="6356939"/>
            <a:ext cx="1463467" cy="242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87"/>
            <a:r>
              <a:rPr lang="en-US" sz="974" dirty="0">
                <a:solidFill>
                  <a:srgbClr val="1D1D1B"/>
                </a:solidFill>
                <a:cs typeface="Arial" panose="020B0604020202020204" pitchFamily="34" charset="0"/>
              </a:rPr>
              <a:t>Huawei Confidential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BEE2EE-BF4D-7A4A-B3C6-9E47668CCD98}"/>
              </a:ext>
            </a:extLst>
          </p:cNvPr>
          <p:cNvSpPr txBox="1"/>
          <p:nvPr userDrawn="1"/>
        </p:nvSpPr>
        <p:spPr>
          <a:xfrm>
            <a:off x="695326" y="6403223"/>
            <a:ext cx="499729" cy="1502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760">
              <a:defRPr/>
            </a:pPr>
            <a:fld id="{C3837181-38C6-AD4F-B8BA-B444770388BB}" type="slidenum">
              <a:rPr lang="en-US" sz="974" smtClean="0">
                <a:solidFill>
                  <a:srgbClr val="1D1D1B"/>
                </a:solidFill>
                <a:cs typeface="Arial" panose="020B0604020202020204" pitchFamily="34" charset="0"/>
              </a:rPr>
              <a:pPr defTabSz="890760">
                <a:defRPr/>
              </a:pPr>
              <a:t>‹#›</a:t>
            </a:fld>
            <a:endParaRPr lang="en-US" sz="974" dirty="0">
              <a:solidFill>
                <a:srgbClr val="1D1D1B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5911310"/>
      </p:ext>
    </p:extLst>
  </p:cSld>
  <p:clrMapOvr>
    <a:masterClrMapping/>
  </p:clrMapOvr>
  <p:transition spd="med"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章节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2A38214-5857-FC4E-B923-056100E16B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9175" y="3050"/>
            <a:ext cx="10740640" cy="993400"/>
          </a:xfrm>
          <a:prstGeom prst="rect">
            <a:avLst/>
          </a:prstGeom>
        </p:spPr>
        <p:txBody>
          <a:bodyPr lIns="0" tIns="0" rIns="0" bIns="0" anchor="ctr" anchorCtr="0">
            <a:normAutofit/>
          </a:bodyPr>
          <a:lstStyle>
            <a:lvl1pPr marL="0" indent="0" algn="l">
              <a:lnSpc>
                <a:spcPts val="3430"/>
              </a:lnSpc>
              <a:spcBef>
                <a:spcPts val="0"/>
              </a:spcBef>
              <a:buNone/>
              <a:defRPr sz="3200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593900" indent="0" algn="ctr">
              <a:buNone/>
              <a:defRPr sz="2598"/>
            </a:lvl2pPr>
            <a:lvl3pPr marL="1187798" indent="0" algn="ctr">
              <a:buNone/>
              <a:defRPr sz="2338"/>
            </a:lvl3pPr>
            <a:lvl4pPr marL="1781699" indent="0" algn="ctr">
              <a:buNone/>
              <a:defRPr sz="2079"/>
            </a:lvl4pPr>
            <a:lvl5pPr marL="2375598" indent="0" algn="ctr">
              <a:buNone/>
              <a:defRPr sz="2079"/>
            </a:lvl5pPr>
            <a:lvl6pPr marL="2969497" indent="0" algn="ctr">
              <a:buNone/>
              <a:defRPr sz="2079"/>
            </a:lvl6pPr>
            <a:lvl7pPr marL="3563396" indent="0" algn="ctr">
              <a:buNone/>
              <a:defRPr sz="2079"/>
            </a:lvl7pPr>
            <a:lvl8pPr marL="4157297" indent="0" algn="ctr">
              <a:buNone/>
              <a:defRPr sz="2079"/>
            </a:lvl8pPr>
            <a:lvl9pPr marL="4751195" indent="0" algn="ctr">
              <a:buNone/>
              <a:defRPr sz="2079"/>
            </a:lvl9pPr>
          </a:lstStyle>
          <a:p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A8B3F0C-616F-224A-B32F-9F9BF5EEE1BC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726021" y="1059791"/>
            <a:ext cx="10733557" cy="4690459"/>
          </a:xfrm>
          <a:prstGeom prst="rect">
            <a:avLst/>
          </a:prstGeom>
        </p:spPr>
        <p:txBody>
          <a:bodyPr lIns="0" tIns="0" rIns="0" bIns="0"/>
          <a:lstStyle>
            <a:lvl1pPr marL="179388" marR="0" indent="-168275" algn="l" defTabSz="1187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>
                <a:tab pos="1208088" algn="ctr"/>
              </a:tabLst>
              <a:defRPr sz="1800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329026" marR="0" indent="-168275" algn="l" defTabSz="1187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&gt;"/>
              <a:tabLst>
                <a:tab pos="1208088" algn="ctr"/>
              </a:tabLst>
              <a:defRPr sz="1600" baseline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2pPr>
            <a:lvl3pPr marL="1098575" marR="0" indent="-168275" algn="l" defTabSz="1187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-"/>
              <a:tabLst>
                <a:tab pos="1208088" algn="ctr"/>
              </a:tabLst>
              <a:defRPr sz="1299" baseline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3pPr>
            <a:lvl4pPr marL="525850" indent="-171159">
              <a:buFont typeface="Arial" panose="020B0604020202020204" pitchFamily="34" charset="0"/>
              <a:buChar char="•"/>
              <a:tabLst>
                <a:tab pos="1208420" algn="ctr"/>
              </a:tabLst>
              <a:defRPr sz="1299" baseline="0"/>
            </a:lvl4pPr>
            <a:lvl5pPr marL="525850" indent="-171159">
              <a:buFont typeface="Arial" panose="020B0604020202020204" pitchFamily="34" charset="0"/>
              <a:buChar char="•"/>
              <a:tabLst>
                <a:tab pos="1208420" algn="ctr"/>
              </a:tabLst>
              <a:defRPr sz="1299" baseline="0"/>
            </a:lvl5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  <a:p>
            <a:pPr marL="329026" marR="0" lvl="1" indent="-168275" algn="l" defTabSz="1187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>
                <a:tab pos="1208088" algn="ctr"/>
              </a:tabLst>
              <a:defRPr/>
            </a:pPr>
            <a:r>
              <a:rPr lang="zh-CN" altLang="en-US" dirty="0"/>
              <a:t>单击此处添加文本</a:t>
            </a:r>
            <a:endParaRPr lang="en-US" dirty="0"/>
          </a:p>
          <a:p>
            <a:pPr marL="1098575" marR="0" lvl="2" indent="-168275" algn="l" defTabSz="1187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>
                <a:tab pos="1208088" algn="ctr"/>
              </a:tabLst>
              <a:defRPr/>
            </a:pPr>
            <a:r>
              <a:rPr lang="zh-CN" altLang="en-US" dirty="0"/>
              <a:t>单击此处添加文本</a:t>
            </a:r>
            <a:endParaRPr lang="en-US" dirty="0"/>
          </a:p>
          <a:p>
            <a:pPr marL="1098575" marR="0" lvl="2" indent="-168275" algn="l" defTabSz="1187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>
                <a:tab pos="1208088" algn="ctr"/>
              </a:tabLst>
              <a:defRPr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7997310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2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40000" y="179808"/>
            <a:ext cx="10980000" cy="468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40000" y="720000"/>
            <a:ext cx="10980000" cy="50400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1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de-DE" altLang="zh-CN">
                <a:solidFill>
                  <a:srgbClr val="000000"/>
                </a:solidFill>
              </a:rPr>
              <a:t>Page </a:t>
            </a:r>
            <a:fld id="{3DB258A4-DA9C-44CA-845E-816961130302}" type="slidenum">
              <a:rPr lang="de-DE" altLang="zh-CN">
                <a:solidFill>
                  <a:srgbClr val="000000"/>
                </a:solidFill>
              </a:rPr>
              <a:pPr/>
              <a:t>‹#›</a:t>
            </a:fld>
            <a:endParaRPr lang="en-GB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5324422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-2102" y="112363"/>
            <a:ext cx="11342766" cy="840659"/>
          </a:xfrm>
          <a:prstGeom prst="rect">
            <a:avLst/>
          </a:prstGeom>
        </p:spPr>
        <p:txBody>
          <a:bodyPr/>
          <a:lstStyle>
            <a:lvl1pPr algn="l">
              <a:defRPr sz="2400" b="1">
                <a:solidFill>
                  <a:srgbClr val="990000"/>
                </a:solidFill>
                <a:latin typeface="黑体" pitchFamily="49" charset="-122"/>
                <a:ea typeface="黑体" pitchFamily="49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957175042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章节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29176" y="456135"/>
            <a:ext cx="10740639" cy="99340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3428"/>
              </a:lnSpc>
              <a:spcBef>
                <a:spcPts val="0"/>
              </a:spcBef>
              <a:buNone/>
              <a:defRPr sz="3199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593648" indent="0" algn="ctr">
              <a:buNone/>
              <a:defRPr sz="2597"/>
            </a:lvl2pPr>
            <a:lvl3pPr marL="1187293" indent="0" algn="ctr">
              <a:buNone/>
              <a:defRPr sz="2337"/>
            </a:lvl3pPr>
            <a:lvl4pPr marL="1780942" indent="0" algn="ctr">
              <a:buNone/>
              <a:defRPr sz="2079"/>
            </a:lvl4pPr>
            <a:lvl5pPr marL="2374589" indent="0" algn="ctr">
              <a:buNone/>
              <a:defRPr sz="2079"/>
            </a:lvl5pPr>
            <a:lvl6pPr marL="2968235" indent="0" algn="ctr">
              <a:buNone/>
              <a:defRPr sz="2079"/>
            </a:lvl6pPr>
            <a:lvl7pPr marL="3561882" indent="0" algn="ctr">
              <a:buNone/>
              <a:defRPr sz="2079"/>
            </a:lvl7pPr>
            <a:lvl8pPr marL="4155531" indent="0" algn="ctr">
              <a:buNone/>
              <a:defRPr sz="2079"/>
            </a:lvl8pPr>
            <a:lvl9pPr marL="4749176" indent="0" algn="ctr">
              <a:buNone/>
              <a:defRPr sz="2079"/>
            </a:lvl9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1048619" name="Content Placeholder 2"/>
          <p:cNvSpPr>
            <a:spLocks noGrp="1"/>
          </p:cNvSpPr>
          <p:nvPr>
            <p:ph idx="12" hasCustomPrompt="1"/>
          </p:nvPr>
        </p:nvSpPr>
        <p:spPr>
          <a:xfrm>
            <a:off x="726023" y="1512877"/>
            <a:ext cx="10733557" cy="4690459"/>
          </a:xfrm>
          <a:prstGeom prst="rect">
            <a:avLst/>
          </a:prstGeom>
        </p:spPr>
        <p:txBody>
          <a:bodyPr lIns="0" tIns="0" rIns="0" bIns="0"/>
          <a:lstStyle>
            <a:lvl1pPr marL="179312" marR="0" indent="-168204" algn="l" defTabSz="11872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>
                <a:tab pos="1207575" algn="ctr"/>
              </a:tabLst>
              <a:defRPr sz="1799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328886" marR="0" indent="-168204" algn="l" defTabSz="11872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&gt;"/>
              <a:tabLst>
                <a:tab pos="1207575" algn="ctr"/>
              </a:tabLst>
              <a:defRPr sz="1600" baseline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2pPr>
            <a:lvl3pPr marL="1098109" marR="0" indent="-168204" algn="l" defTabSz="11872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-"/>
              <a:tabLst>
                <a:tab pos="1207575" algn="ctr"/>
              </a:tabLst>
              <a:defRPr sz="1299" baseline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3pPr>
            <a:lvl4pPr marL="525627" indent="-171086">
              <a:buFont typeface="Arial" panose="020B0604020202020204" pitchFamily="34" charset="0"/>
              <a:buChar char="•"/>
              <a:tabLst>
                <a:tab pos="1207906" algn="ctr"/>
              </a:tabLst>
              <a:defRPr sz="1299" baseline="0"/>
            </a:lvl4pPr>
            <a:lvl5pPr marL="525627" indent="-171086">
              <a:buFont typeface="Arial" panose="020B0604020202020204" pitchFamily="34" charset="0"/>
              <a:buChar char="•"/>
              <a:tabLst>
                <a:tab pos="1207906" algn="ctr"/>
              </a:tabLst>
              <a:defRPr sz="1299" baseline="0"/>
            </a:lvl5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  <a:p>
            <a:pPr marL="328886" marR="0" lvl="1" indent="-168204" algn="l" defTabSz="11872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>
                <a:tab pos="1207575" algn="ctr"/>
              </a:tabLst>
            </a:pPr>
            <a:r>
              <a:rPr lang="zh-CN" altLang="en-US" dirty="0"/>
              <a:t>单击此处添加文本</a:t>
            </a:r>
            <a:endParaRPr lang="en-US" dirty="0"/>
          </a:p>
          <a:p>
            <a:pPr marL="1098109" marR="0" lvl="2" indent="-168204" algn="l" defTabSz="11872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>
                <a:tab pos="1207575" algn="ctr"/>
              </a:tabLst>
            </a:pPr>
            <a:r>
              <a:rPr lang="zh-CN" altLang="en-US" dirty="0"/>
              <a:t>单击此处添加文本</a:t>
            </a:r>
            <a:endParaRPr lang="en-US" dirty="0"/>
          </a:p>
          <a:p>
            <a:pPr marL="1098109" marR="0" lvl="2" indent="-168204" algn="l" defTabSz="11872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>
                <a:tab pos="1207575" algn="ctr"/>
              </a:tabLst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4301455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tiff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slideLayout" Target="../slideLayouts/slideLayout41.xml"/><Relationship Id="rId7" Type="http://schemas.openxmlformats.org/officeDocument/2006/relationships/theme" Target="../theme/theme10.xml"/><Relationship Id="rId2" Type="http://schemas.openxmlformats.org/officeDocument/2006/relationships/slideLayout" Target="../slideLayouts/slideLayout40.xml"/><Relationship Id="rId1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4.xml"/><Relationship Id="rId5" Type="http://schemas.openxmlformats.org/officeDocument/2006/relationships/slideLayout" Target="../slideLayouts/slideLayout43.xml"/><Relationship Id="rId4" Type="http://schemas.openxmlformats.org/officeDocument/2006/relationships/slideLayout" Target="../slideLayouts/slideLayout42.xml"/></Relationships>
</file>

<file path=ppt/slideMasters/_rels/slideMaster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theme" Target="../theme/theme11.xml"/><Relationship Id="rId1" Type="http://schemas.openxmlformats.org/officeDocument/2006/relationships/slideLayout" Target="../slideLayouts/slideLayout45.xml"/></Relationships>
</file>

<file path=ppt/slideMasters/_rels/slideMaster12.xml.rels><?xml version="1.0" encoding="UTF-8" standalone="yes"?>
<Relationships xmlns="http://schemas.openxmlformats.org/package/2006/relationships"><Relationship Id="rId3" Type="http://schemas.openxmlformats.org/officeDocument/2006/relationships/theme" Target="../theme/theme12.xml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20.jpeg"/></Relationships>
</file>

<file path=ppt/slideMasters/_rels/slideMaster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0.xml"/><Relationship Id="rId7" Type="http://schemas.openxmlformats.org/officeDocument/2006/relationships/image" Target="../media/image22.png"/><Relationship Id="rId2" Type="http://schemas.openxmlformats.org/officeDocument/2006/relationships/slideLayout" Target="../slideLayouts/slideLayout49.xml"/><Relationship Id="rId1" Type="http://schemas.openxmlformats.org/officeDocument/2006/relationships/slideLayout" Target="../slideLayouts/slideLayout48.xml"/><Relationship Id="rId6" Type="http://schemas.openxmlformats.org/officeDocument/2006/relationships/image" Target="../media/image21.png"/><Relationship Id="rId5" Type="http://schemas.openxmlformats.org/officeDocument/2006/relationships/theme" Target="../theme/theme13.xml"/><Relationship Id="rId4" Type="http://schemas.openxmlformats.org/officeDocument/2006/relationships/slideLayout" Target="../slideLayouts/slideLayout51.xml"/></Relationships>
</file>

<file path=ppt/slideMasters/_rels/slideMaster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theme" Target="../theme/theme14.xml"/><Relationship Id="rId1" Type="http://schemas.openxmlformats.org/officeDocument/2006/relationships/slideLayout" Target="../slideLayouts/slideLayout52.xml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0.xml"/><Relationship Id="rId13" Type="http://schemas.openxmlformats.org/officeDocument/2006/relationships/slideLayout" Target="../slideLayouts/slideLayout65.xml"/><Relationship Id="rId18" Type="http://schemas.openxmlformats.org/officeDocument/2006/relationships/slideLayout" Target="../slideLayouts/slideLayout70.xml"/><Relationship Id="rId26" Type="http://schemas.openxmlformats.org/officeDocument/2006/relationships/slideLayout" Target="../slideLayouts/slideLayout78.xml"/><Relationship Id="rId3" Type="http://schemas.openxmlformats.org/officeDocument/2006/relationships/slideLayout" Target="../slideLayouts/slideLayout55.xml"/><Relationship Id="rId21" Type="http://schemas.openxmlformats.org/officeDocument/2006/relationships/slideLayout" Target="../slideLayouts/slideLayout73.xml"/><Relationship Id="rId7" Type="http://schemas.openxmlformats.org/officeDocument/2006/relationships/slideLayout" Target="../slideLayouts/slideLayout59.xml"/><Relationship Id="rId12" Type="http://schemas.openxmlformats.org/officeDocument/2006/relationships/slideLayout" Target="../slideLayouts/slideLayout64.xml"/><Relationship Id="rId17" Type="http://schemas.openxmlformats.org/officeDocument/2006/relationships/slideLayout" Target="../slideLayouts/slideLayout69.xml"/><Relationship Id="rId25" Type="http://schemas.openxmlformats.org/officeDocument/2006/relationships/slideLayout" Target="../slideLayouts/slideLayout77.xml"/><Relationship Id="rId2" Type="http://schemas.openxmlformats.org/officeDocument/2006/relationships/slideLayout" Target="../slideLayouts/slideLayout54.xml"/><Relationship Id="rId16" Type="http://schemas.openxmlformats.org/officeDocument/2006/relationships/slideLayout" Target="../slideLayouts/slideLayout68.xml"/><Relationship Id="rId20" Type="http://schemas.openxmlformats.org/officeDocument/2006/relationships/slideLayout" Target="../slideLayouts/slideLayout72.xml"/><Relationship Id="rId1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8.xml"/><Relationship Id="rId11" Type="http://schemas.openxmlformats.org/officeDocument/2006/relationships/slideLayout" Target="../slideLayouts/slideLayout63.xml"/><Relationship Id="rId24" Type="http://schemas.openxmlformats.org/officeDocument/2006/relationships/slideLayout" Target="../slideLayouts/slideLayout76.xml"/><Relationship Id="rId5" Type="http://schemas.openxmlformats.org/officeDocument/2006/relationships/slideLayout" Target="../slideLayouts/slideLayout57.xml"/><Relationship Id="rId15" Type="http://schemas.openxmlformats.org/officeDocument/2006/relationships/slideLayout" Target="../slideLayouts/slideLayout67.xml"/><Relationship Id="rId23" Type="http://schemas.openxmlformats.org/officeDocument/2006/relationships/slideLayout" Target="../slideLayouts/slideLayout75.xml"/><Relationship Id="rId28" Type="http://schemas.openxmlformats.org/officeDocument/2006/relationships/image" Target="../media/image23.tiff"/><Relationship Id="rId10" Type="http://schemas.openxmlformats.org/officeDocument/2006/relationships/slideLayout" Target="../slideLayouts/slideLayout62.xml"/><Relationship Id="rId19" Type="http://schemas.openxmlformats.org/officeDocument/2006/relationships/slideLayout" Target="../slideLayouts/slideLayout71.xml"/><Relationship Id="rId4" Type="http://schemas.openxmlformats.org/officeDocument/2006/relationships/slideLayout" Target="../slideLayouts/slideLayout56.xml"/><Relationship Id="rId9" Type="http://schemas.openxmlformats.org/officeDocument/2006/relationships/slideLayout" Target="../slideLayouts/slideLayout61.xml"/><Relationship Id="rId14" Type="http://schemas.openxmlformats.org/officeDocument/2006/relationships/slideLayout" Target="../slideLayouts/slideLayout66.xml"/><Relationship Id="rId22" Type="http://schemas.openxmlformats.org/officeDocument/2006/relationships/slideLayout" Target="../slideLayouts/slideLayout74.xml"/><Relationship Id="rId27" Type="http://schemas.openxmlformats.org/officeDocument/2006/relationships/theme" Target="../theme/theme15.xml"/></Relationships>
</file>

<file path=ppt/slideMasters/_rels/slideMaster16.xml.rels><?xml version="1.0" encoding="UTF-8" standalone="yes"?>
<Relationships xmlns="http://schemas.openxmlformats.org/package/2006/relationships"><Relationship Id="rId3" Type="http://schemas.openxmlformats.org/officeDocument/2006/relationships/theme" Target="../theme/theme16.xml"/><Relationship Id="rId2" Type="http://schemas.openxmlformats.org/officeDocument/2006/relationships/slideLayout" Target="../slideLayouts/slideLayout80.xml"/><Relationship Id="rId1" Type="http://schemas.openxmlformats.org/officeDocument/2006/relationships/slideLayout" Target="../slideLayouts/slideLayout79.xml"/><Relationship Id="rId4" Type="http://schemas.openxmlformats.org/officeDocument/2006/relationships/image" Target="../media/image14.tiff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7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.pn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0.tiff"/><Relationship Id="rId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theme" Target="../theme/theme5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8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11.jpeg"/><Relationship Id="rId5" Type="http://schemas.openxmlformats.org/officeDocument/2006/relationships/theme" Target="../theme/theme6.xml"/><Relationship Id="rId4" Type="http://schemas.openxmlformats.org/officeDocument/2006/relationships/slideLayout" Target="../slideLayouts/slideLayout29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theme" Target="../theme/theme7.xml"/><Relationship Id="rId3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6.xml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5" Type="http://schemas.openxmlformats.org/officeDocument/2006/relationships/slideLayout" Target="../slideLayouts/slideLayout34.xml"/><Relationship Id="rId4" Type="http://schemas.openxmlformats.org/officeDocument/2006/relationships/slideLayout" Target="../slideLayouts/slideLayout33.xml"/><Relationship Id="rId9" Type="http://schemas.openxmlformats.org/officeDocument/2006/relationships/image" Target="../media/image13.jpg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37.xm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19181AA-8E93-7743-ADEB-8A06A0DFC13A}"/>
              </a:ext>
            </a:extLst>
          </p:cNvPr>
          <p:cNvSpPr/>
          <p:nvPr userDrawn="1"/>
        </p:nvSpPr>
        <p:spPr>
          <a:xfrm>
            <a:off x="0" y="5590903"/>
            <a:ext cx="12196763" cy="126709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E8B5C1-4D37-8442-902D-D86F9BBDE27E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08751" y="5970991"/>
            <a:ext cx="2260800" cy="489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104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9" r:id="rId1"/>
    <p:sldLayoutId id="2147483820" r:id="rId2"/>
    <p:sldLayoutId id="2147483821" r:id="rId3"/>
    <p:sldLayoutId id="2147483824" r:id="rId4"/>
    <p:sldLayoutId id="2147483923" r:id="rId5"/>
    <p:sldLayoutId id="2147483924" r:id="rId6"/>
  </p:sldLayoutIdLst>
  <p:hf hdr="0" ftr="0" dt="0"/>
  <p:txStyles>
    <p:titleStyle>
      <a:lvl1pPr algn="l" defTabSz="914400" rtl="0" eaLnBrk="1" latinLnBrk="0" hangingPunct="1">
        <a:lnSpc>
          <a:spcPts val="3440"/>
        </a:lnSpc>
        <a:spcBef>
          <a:spcPct val="0"/>
        </a:spcBef>
        <a:buNone/>
        <a:defRPr sz="32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buFontTx/>
        <a:buNone/>
        <a:defRPr sz="1000" kern="1200">
          <a:solidFill>
            <a:srgbClr val="1D1D1B"/>
          </a:solidFill>
          <a:latin typeface="Arial" panose="020B0604020202020204" pitchFamily="34" charset="0"/>
          <a:ea typeface="Microsoft YaHei" panose="020B0503020204020204" pitchFamily="34" charset="-122"/>
          <a:cs typeface="Arial" panose="020B0604020202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59">
          <p15:clr>
            <a:srgbClr val="F26B43"/>
          </p15:clr>
        </p15:guide>
        <p15:guide id="2" pos="3841">
          <p15:clr>
            <a:srgbClr val="F26B43"/>
          </p15:clr>
        </p15:guide>
        <p15:guide id="3" pos="565">
          <p15:clr>
            <a:srgbClr val="F26B43"/>
          </p15:clr>
        </p15:guide>
        <p15:guide id="4" orient="horz" pos="4007">
          <p15:clr>
            <a:srgbClr val="F26B43"/>
          </p15:clr>
        </p15:guide>
        <p15:guide id="5" orient="horz" pos="1235">
          <p15:clr>
            <a:srgbClr val="F26B43"/>
          </p15:clr>
        </p15:guide>
        <p15:guide id="6" orient="horz" pos="553">
          <p15:clr>
            <a:srgbClr val="F26B43"/>
          </p15:clr>
        </p15:guide>
      </p15:sldGuideLst>
    </p:ext>
  </p:extLst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AF72FAD7-C8C3-754A-A498-D3A7EC29AB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09309" y="6270653"/>
            <a:ext cx="1982316" cy="15361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06684" y="5970032"/>
            <a:ext cx="2256665" cy="493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5436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75" r:id="rId1"/>
    <p:sldLayoutId id="2147484076" r:id="rId2"/>
    <p:sldLayoutId id="2147484077" r:id="rId3"/>
    <p:sldLayoutId id="2147484078" r:id="rId4"/>
    <p:sldLayoutId id="2147484079" r:id="rId5"/>
    <p:sldLayoutId id="2147484080" r:id="rId6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hdr="0" ftr="0" dt="0"/>
  <p:txStyles>
    <p:titleStyle>
      <a:lvl1pPr algn="l" defTabSz="914034" rtl="0" eaLnBrk="1" latinLnBrk="0" hangingPunct="1">
        <a:lnSpc>
          <a:spcPts val="3439"/>
        </a:lnSpc>
        <a:spcBef>
          <a:spcPct val="0"/>
        </a:spcBef>
        <a:buNone/>
        <a:defRPr sz="3199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j-cs"/>
        </a:defRPr>
      </a:lvl1pPr>
    </p:titleStyle>
    <p:bodyStyle>
      <a:lvl1pPr marL="0" indent="0" algn="l" defTabSz="914034" rtl="0" eaLnBrk="1" latinLnBrk="0" hangingPunct="1">
        <a:lnSpc>
          <a:spcPct val="100000"/>
        </a:lnSpc>
        <a:spcBef>
          <a:spcPts val="0"/>
        </a:spcBef>
        <a:buFontTx/>
        <a:buNone/>
        <a:defRPr sz="1000" kern="1200">
          <a:solidFill>
            <a:srgbClr val="1D1D1B"/>
          </a:solidFill>
          <a:latin typeface="Arial" panose="020B0604020202020204" pitchFamily="34" charset="0"/>
          <a:ea typeface="Microsoft YaHei" panose="020B0503020204020204" pitchFamily="34" charset="-122"/>
          <a:cs typeface="Arial" panose="020B0604020202020204" pitchFamily="34" charset="0"/>
        </a:defRPr>
      </a:lvl1pPr>
      <a:lvl2pPr marL="457017" indent="0" algn="l" defTabSz="914034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034" indent="0" algn="l" defTabSz="914034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051" indent="0" algn="l" defTabSz="914034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28068" indent="0" algn="l" defTabSz="914034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3594" indent="-228509" algn="l" defTabSz="91403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970611" indent="-228509" algn="l" defTabSz="91403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427628" indent="-228509" algn="l" defTabSz="91403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884646" indent="-228509" algn="l" defTabSz="91403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17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034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051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068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086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103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120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137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59">
          <p15:clr>
            <a:srgbClr val="F26B43"/>
          </p15:clr>
        </p15:guide>
        <p15:guide id="2" pos="3841">
          <p15:clr>
            <a:srgbClr val="F26B43"/>
          </p15:clr>
        </p15:guide>
        <p15:guide id="3" pos="565">
          <p15:clr>
            <a:srgbClr val="F26B43"/>
          </p15:clr>
        </p15:guide>
        <p15:guide id="4" orient="horz" pos="4007">
          <p15:clr>
            <a:srgbClr val="F26B43"/>
          </p15:clr>
        </p15:guide>
        <p15:guide id="5" orient="horz" pos="1235">
          <p15:clr>
            <a:srgbClr val="F26B43"/>
          </p15:clr>
        </p15:guide>
        <p15:guide id="6" orient="horz" pos="553">
          <p15:clr>
            <a:srgbClr val="F26B43"/>
          </p15:clr>
        </p15:guide>
      </p15:sldGuideLst>
    </p:ext>
  </p:extLst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785A3D6-1271-D247-9E96-1B376F4BE7BE}"/>
              </a:ext>
            </a:extLst>
          </p:cNvPr>
          <p:cNvSpPr txBox="1"/>
          <p:nvPr userDrawn="1"/>
        </p:nvSpPr>
        <p:spPr>
          <a:xfrm>
            <a:off x="1095467" y="6356939"/>
            <a:ext cx="14634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Huawei Confidential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BEE2EE-BF4D-7A4A-B3C6-9E47668CCD98}"/>
              </a:ext>
            </a:extLst>
          </p:cNvPr>
          <p:cNvSpPr txBox="1"/>
          <p:nvPr userDrawn="1"/>
        </p:nvSpPr>
        <p:spPr>
          <a:xfrm>
            <a:off x="734131" y="6402806"/>
            <a:ext cx="499729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849">
              <a:defRPr/>
            </a:pPr>
            <a:fld id="{C3837181-38C6-AD4F-B8BA-B444770388BB}" type="slidenum">
              <a:rPr lang="en-US" sz="900" smtClean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defTabSz="890849">
                <a:defRPr/>
              </a:pPr>
              <a:t>‹#›</a:t>
            </a:fld>
            <a:endParaRPr lang="en-US" sz="900" dirty="0">
              <a:solidFill>
                <a:srgbClr val="1D1D1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37333705-F8D6-2847-B3CB-F2FAB51E2A3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2290471" y="2625389"/>
            <a:ext cx="1963323" cy="4233515"/>
            <a:chOff x="5343885" y="-48857"/>
            <a:chExt cx="3263586" cy="7037279"/>
          </a:xfrm>
        </p:grpSpPr>
        <p:sp>
          <p:nvSpPr>
            <p:cNvPr id="89" name="矩形 13">
              <a:extLst>
                <a:ext uri="{FF2B5EF4-FFF2-40B4-BE49-F238E27FC236}">
                  <a16:creationId xmlns:a16="http://schemas.microsoft.com/office/drawing/2014/main" id="{B14DFA89-D483-CF47-82CC-DD86D7CAB09E}"/>
                </a:ext>
              </a:extLst>
            </p:cNvPr>
            <p:cNvSpPr/>
            <p:nvPr userDrawn="1"/>
          </p:nvSpPr>
          <p:spPr>
            <a:xfrm>
              <a:off x="5356401" y="1934171"/>
              <a:ext cx="791510" cy="664397"/>
            </a:xfrm>
            <a:prstGeom prst="rect">
              <a:avLst/>
            </a:prstGeom>
            <a:solidFill>
              <a:srgbClr val="C400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196/0/84</a:t>
              </a:r>
            </a:p>
          </p:txBody>
        </p:sp>
        <p:sp>
          <p:nvSpPr>
            <p:cNvPr id="90" name="文本框 15">
              <a:extLst>
                <a:ext uri="{FF2B5EF4-FFF2-40B4-BE49-F238E27FC236}">
                  <a16:creationId xmlns:a16="http://schemas.microsoft.com/office/drawing/2014/main" id="{8223ADA0-340A-794B-93B7-24AFF612A719}"/>
                </a:ext>
              </a:extLst>
            </p:cNvPr>
            <p:cNvSpPr txBox="1"/>
            <p:nvPr userDrawn="1"/>
          </p:nvSpPr>
          <p:spPr>
            <a:xfrm>
              <a:off x="5352723" y="1694497"/>
              <a:ext cx="1052647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r>
                <a:rPr kumimoji="1" lang="zh-CN" altLang="en-US" sz="800" dirty="0">
                  <a:solidFill>
                    <a:srgbClr val="1D1D1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公司</a:t>
              </a:r>
              <a:r>
                <a:rPr kumimoji="1" lang="en-US" altLang="zh-CN" sz="800" dirty="0">
                  <a:solidFill>
                    <a:srgbClr val="1D1D1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XX</a:t>
              </a:r>
              <a:r>
                <a:rPr kumimoji="1" lang="zh-CN" altLang="en-US" sz="800" dirty="0">
                  <a:solidFill>
                    <a:srgbClr val="1D1D1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色</a:t>
              </a:r>
            </a:p>
          </p:txBody>
        </p:sp>
        <p:sp>
          <p:nvSpPr>
            <p:cNvPr id="91" name="矩形 13">
              <a:extLst>
                <a:ext uri="{FF2B5EF4-FFF2-40B4-BE49-F238E27FC236}">
                  <a16:creationId xmlns:a16="http://schemas.microsoft.com/office/drawing/2014/main" id="{5F63E0E3-4F22-7948-AB1A-40A84ECA92EC}"/>
                </a:ext>
              </a:extLst>
            </p:cNvPr>
            <p:cNvSpPr/>
            <p:nvPr userDrawn="1"/>
          </p:nvSpPr>
          <p:spPr>
            <a:xfrm>
              <a:off x="6184680" y="1934171"/>
              <a:ext cx="791510" cy="664397"/>
            </a:xfrm>
            <a:prstGeom prst="rect">
              <a:avLst/>
            </a:prstGeom>
            <a:solidFill>
              <a:srgbClr val="CB37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203/55/120</a:t>
              </a:r>
            </a:p>
          </p:txBody>
        </p:sp>
        <p:sp>
          <p:nvSpPr>
            <p:cNvPr id="92" name="矩形 13">
              <a:extLst>
                <a:ext uri="{FF2B5EF4-FFF2-40B4-BE49-F238E27FC236}">
                  <a16:creationId xmlns:a16="http://schemas.microsoft.com/office/drawing/2014/main" id="{29C4A3C6-7C7B-7140-8F73-591E9F49143F}"/>
                </a:ext>
              </a:extLst>
            </p:cNvPr>
            <p:cNvSpPr/>
            <p:nvPr userDrawn="1"/>
          </p:nvSpPr>
          <p:spPr>
            <a:xfrm>
              <a:off x="5356401" y="3403061"/>
              <a:ext cx="791510" cy="664397"/>
            </a:xfrm>
            <a:prstGeom prst="rect">
              <a:avLst/>
            </a:prstGeom>
            <a:solidFill>
              <a:srgbClr val="ED6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237/109/0</a:t>
              </a:r>
            </a:p>
          </p:txBody>
        </p:sp>
        <p:sp>
          <p:nvSpPr>
            <p:cNvPr id="93" name="矩形 13">
              <a:extLst>
                <a:ext uri="{FF2B5EF4-FFF2-40B4-BE49-F238E27FC236}">
                  <a16:creationId xmlns:a16="http://schemas.microsoft.com/office/drawing/2014/main" id="{BE4C9A8D-46B0-5B40-BC47-DB6C4899227F}"/>
                </a:ext>
              </a:extLst>
            </p:cNvPr>
            <p:cNvSpPr/>
            <p:nvPr userDrawn="1"/>
          </p:nvSpPr>
          <p:spPr>
            <a:xfrm>
              <a:off x="6184680" y="2673360"/>
              <a:ext cx="791510" cy="664397"/>
            </a:xfrm>
            <a:prstGeom prst="rect">
              <a:avLst/>
            </a:prstGeom>
            <a:solidFill>
              <a:srgbClr val="9936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153/54/54</a:t>
              </a:r>
            </a:p>
          </p:txBody>
        </p:sp>
        <p:sp>
          <p:nvSpPr>
            <p:cNvPr id="94" name="矩形 13">
              <a:extLst>
                <a:ext uri="{FF2B5EF4-FFF2-40B4-BE49-F238E27FC236}">
                  <a16:creationId xmlns:a16="http://schemas.microsoft.com/office/drawing/2014/main" id="{612F2ED4-F7A4-9E48-95E1-8D07B3BBE962}"/>
                </a:ext>
              </a:extLst>
            </p:cNvPr>
            <p:cNvSpPr/>
            <p:nvPr userDrawn="1"/>
          </p:nvSpPr>
          <p:spPr>
            <a:xfrm>
              <a:off x="5356401" y="4866463"/>
              <a:ext cx="791510" cy="664397"/>
            </a:xfrm>
            <a:prstGeom prst="rect">
              <a:avLst/>
            </a:prstGeom>
            <a:solidFill>
              <a:srgbClr val="62B2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98/178/48</a:t>
              </a:r>
            </a:p>
          </p:txBody>
        </p:sp>
        <p:sp>
          <p:nvSpPr>
            <p:cNvPr id="95" name="矩形 13">
              <a:extLst>
                <a:ext uri="{FF2B5EF4-FFF2-40B4-BE49-F238E27FC236}">
                  <a16:creationId xmlns:a16="http://schemas.microsoft.com/office/drawing/2014/main" id="{A9E1D476-C288-8945-A68A-1F20C557294B}"/>
                </a:ext>
              </a:extLst>
            </p:cNvPr>
            <p:cNvSpPr/>
            <p:nvPr userDrawn="1"/>
          </p:nvSpPr>
          <p:spPr>
            <a:xfrm>
              <a:off x="6184680" y="3415851"/>
              <a:ext cx="791510" cy="664397"/>
            </a:xfrm>
            <a:prstGeom prst="rect">
              <a:avLst/>
            </a:prstGeom>
            <a:solidFill>
              <a:srgbClr val="F289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242/137/68</a:t>
              </a:r>
              <a:endParaRPr kumimoji="1" lang="mr-IN" altLang="zh-CN" sz="500" b="1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96" name="矩形 13">
              <a:extLst>
                <a:ext uri="{FF2B5EF4-FFF2-40B4-BE49-F238E27FC236}">
                  <a16:creationId xmlns:a16="http://schemas.microsoft.com/office/drawing/2014/main" id="{42823EBB-E62E-F149-AC9A-09950051F283}"/>
                </a:ext>
              </a:extLst>
            </p:cNvPr>
            <p:cNvSpPr/>
            <p:nvPr userDrawn="1"/>
          </p:nvSpPr>
          <p:spPr>
            <a:xfrm>
              <a:off x="5353240" y="184963"/>
              <a:ext cx="791510" cy="664397"/>
            </a:xfrm>
            <a:prstGeom prst="rect">
              <a:avLst/>
            </a:prstGeom>
            <a:solidFill>
              <a:srgbClr val="C700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PANTONE 185C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199/0/11  </a:t>
              </a:r>
            </a:p>
          </p:txBody>
        </p:sp>
        <p:sp>
          <p:nvSpPr>
            <p:cNvPr id="97" name="文本框 15">
              <a:extLst>
                <a:ext uri="{FF2B5EF4-FFF2-40B4-BE49-F238E27FC236}">
                  <a16:creationId xmlns:a16="http://schemas.microsoft.com/office/drawing/2014/main" id="{EA01C299-6FF2-3642-AAEC-A1DF62D9C654}"/>
                </a:ext>
              </a:extLst>
            </p:cNvPr>
            <p:cNvSpPr txBox="1"/>
            <p:nvPr userDrawn="1"/>
          </p:nvSpPr>
          <p:spPr>
            <a:xfrm>
              <a:off x="5343885" y="-48857"/>
              <a:ext cx="726488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r>
                <a:rPr kumimoji="1" lang="zh-CN" altLang="en-US" sz="800" dirty="0">
                  <a:solidFill>
                    <a:srgbClr val="1D1D1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公司色</a:t>
              </a:r>
            </a:p>
          </p:txBody>
        </p:sp>
        <p:sp>
          <p:nvSpPr>
            <p:cNvPr id="98" name="矩形 13">
              <a:extLst>
                <a:ext uri="{FF2B5EF4-FFF2-40B4-BE49-F238E27FC236}">
                  <a16:creationId xmlns:a16="http://schemas.microsoft.com/office/drawing/2014/main" id="{B84AB502-165F-764A-9621-65CA8CBBEAEA}"/>
                </a:ext>
              </a:extLst>
            </p:cNvPr>
            <p:cNvSpPr/>
            <p:nvPr userDrawn="1"/>
          </p:nvSpPr>
          <p:spPr>
            <a:xfrm>
              <a:off x="5352600" y="918047"/>
              <a:ext cx="791510" cy="664397"/>
            </a:xfrm>
            <a:prstGeom prst="rect">
              <a:avLst/>
            </a:prstGeom>
            <a:solidFill>
              <a:srgbClr val="C810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PANTONE 186C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200/16/46  </a:t>
              </a:r>
            </a:p>
          </p:txBody>
        </p:sp>
        <p:sp>
          <p:nvSpPr>
            <p:cNvPr id="99" name="矩形 13">
              <a:extLst>
                <a:ext uri="{FF2B5EF4-FFF2-40B4-BE49-F238E27FC236}">
                  <a16:creationId xmlns:a16="http://schemas.microsoft.com/office/drawing/2014/main" id="{CB8870E8-3E95-764C-B621-A168E194CC7A}"/>
                </a:ext>
              </a:extLst>
            </p:cNvPr>
            <p:cNvSpPr/>
            <p:nvPr userDrawn="1"/>
          </p:nvSpPr>
          <p:spPr>
            <a:xfrm>
              <a:off x="5354164" y="2665974"/>
              <a:ext cx="791510" cy="664397"/>
            </a:xfrm>
            <a:prstGeom prst="rect">
              <a:avLst/>
            </a:prstGeom>
            <a:solidFill>
              <a:srgbClr val="7F00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127/0/1</a:t>
              </a:r>
            </a:p>
          </p:txBody>
        </p:sp>
        <p:sp>
          <p:nvSpPr>
            <p:cNvPr id="100" name="矩形 13">
              <a:extLst>
                <a:ext uri="{FF2B5EF4-FFF2-40B4-BE49-F238E27FC236}">
                  <a16:creationId xmlns:a16="http://schemas.microsoft.com/office/drawing/2014/main" id="{356EF69A-1936-544F-A95F-0664F4E186D5}"/>
                </a:ext>
              </a:extLst>
            </p:cNvPr>
            <p:cNvSpPr/>
            <p:nvPr userDrawn="1"/>
          </p:nvSpPr>
          <p:spPr>
            <a:xfrm>
              <a:off x="5354164" y="4134866"/>
              <a:ext cx="791510" cy="664397"/>
            </a:xfrm>
            <a:prstGeom prst="rect">
              <a:avLst/>
            </a:prstGeom>
            <a:solidFill>
              <a:srgbClr val="FCC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52/200/0</a:t>
              </a:r>
            </a:p>
          </p:txBody>
        </p:sp>
        <p:sp>
          <p:nvSpPr>
            <p:cNvPr id="101" name="矩形 13">
              <a:extLst>
                <a:ext uri="{FF2B5EF4-FFF2-40B4-BE49-F238E27FC236}">
                  <a16:creationId xmlns:a16="http://schemas.microsoft.com/office/drawing/2014/main" id="{03EBAB43-95A5-1C4A-8458-B86EB3D51FCA}"/>
                </a:ext>
              </a:extLst>
            </p:cNvPr>
            <p:cNvSpPr/>
            <p:nvPr userDrawn="1"/>
          </p:nvSpPr>
          <p:spPr>
            <a:xfrm>
              <a:off x="5354164" y="5596166"/>
              <a:ext cx="791510" cy="664397"/>
            </a:xfrm>
            <a:prstGeom prst="rect">
              <a:avLst/>
            </a:prstGeom>
            <a:solidFill>
              <a:srgbClr val="30B5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48/181/197</a:t>
              </a:r>
            </a:p>
          </p:txBody>
        </p:sp>
        <p:sp>
          <p:nvSpPr>
            <p:cNvPr id="102" name="矩形 13">
              <a:extLst>
                <a:ext uri="{FF2B5EF4-FFF2-40B4-BE49-F238E27FC236}">
                  <a16:creationId xmlns:a16="http://schemas.microsoft.com/office/drawing/2014/main" id="{371A8520-F934-304C-B57F-B49F768694E2}"/>
                </a:ext>
              </a:extLst>
            </p:cNvPr>
            <p:cNvSpPr/>
            <p:nvPr userDrawn="1"/>
          </p:nvSpPr>
          <p:spPr>
            <a:xfrm>
              <a:off x="6194511" y="4866463"/>
              <a:ext cx="791510" cy="664397"/>
            </a:xfrm>
            <a:prstGeom prst="rect">
              <a:avLst/>
            </a:prstGeom>
            <a:solidFill>
              <a:srgbClr val="81C1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129/193/95</a:t>
              </a:r>
            </a:p>
          </p:txBody>
        </p:sp>
        <p:sp>
          <p:nvSpPr>
            <p:cNvPr id="103" name="矩形 13">
              <a:extLst>
                <a:ext uri="{FF2B5EF4-FFF2-40B4-BE49-F238E27FC236}">
                  <a16:creationId xmlns:a16="http://schemas.microsoft.com/office/drawing/2014/main" id="{B83004D7-279B-C14E-9FCF-870FA1B74FDF}"/>
                </a:ext>
              </a:extLst>
            </p:cNvPr>
            <p:cNvSpPr/>
            <p:nvPr userDrawn="1"/>
          </p:nvSpPr>
          <p:spPr>
            <a:xfrm>
              <a:off x="6192274" y="4134866"/>
              <a:ext cx="791510" cy="664397"/>
            </a:xfrm>
            <a:prstGeom prst="rect">
              <a:avLst/>
            </a:prstGeom>
            <a:solidFill>
              <a:srgbClr val="FDD3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253/211/81</a:t>
              </a:r>
            </a:p>
          </p:txBody>
        </p:sp>
        <p:sp>
          <p:nvSpPr>
            <p:cNvPr id="104" name="矩形 13">
              <a:extLst>
                <a:ext uri="{FF2B5EF4-FFF2-40B4-BE49-F238E27FC236}">
                  <a16:creationId xmlns:a16="http://schemas.microsoft.com/office/drawing/2014/main" id="{99635968-4E69-CC41-9D78-6DF253FE3035}"/>
                </a:ext>
              </a:extLst>
            </p:cNvPr>
            <p:cNvSpPr/>
            <p:nvPr userDrawn="1"/>
          </p:nvSpPr>
          <p:spPr>
            <a:xfrm>
              <a:off x="6192274" y="5596166"/>
              <a:ext cx="791510" cy="664397"/>
            </a:xfrm>
            <a:prstGeom prst="rect">
              <a:avLst/>
            </a:prstGeom>
            <a:solidFill>
              <a:srgbClr val="56C4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86/196/210</a:t>
              </a:r>
            </a:p>
          </p:txBody>
        </p:sp>
        <p:sp>
          <p:nvSpPr>
            <p:cNvPr id="105" name="矩形 13">
              <a:extLst>
                <a:ext uri="{FF2B5EF4-FFF2-40B4-BE49-F238E27FC236}">
                  <a16:creationId xmlns:a16="http://schemas.microsoft.com/office/drawing/2014/main" id="{BDBE4949-07B7-F046-AD95-68E4B0C11CCD}"/>
                </a:ext>
              </a:extLst>
            </p:cNvPr>
            <p:cNvSpPr/>
            <p:nvPr/>
          </p:nvSpPr>
          <p:spPr>
            <a:xfrm>
              <a:off x="6186245" y="184963"/>
              <a:ext cx="791510" cy="664397"/>
            </a:xfrm>
            <a:prstGeom prst="rect">
              <a:avLst/>
            </a:prstGeom>
            <a:solidFill>
              <a:srgbClr val="D339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211/57/65</a:t>
              </a:r>
            </a:p>
          </p:txBody>
        </p:sp>
        <p:sp>
          <p:nvSpPr>
            <p:cNvPr id="106" name="矩形 13">
              <a:extLst>
                <a:ext uri="{FF2B5EF4-FFF2-40B4-BE49-F238E27FC236}">
                  <a16:creationId xmlns:a16="http://schemas.microsoft.com/office/drawing/2014/main" id="{AA9F9E00-6A31-F14B-A2E4-79908835FD14}"/>
                </a:ext>
              </a:extLst>
            </p:cNvPr>
            <p:cNvSpPr/>
            <p:nvPr/>
          </p:nvSpPr>
          <p:spPr>
            <a:xfrm>
              <a:off x="6185604" y="918047"/>
              <a:ext cx="791510" cy="664397"/>
            </a:xfrm>
            <a:prstGeom prst="rect">
              <a:avLst/>
            </a:prstGeom>
            <a:solidFill>
              <a:srgbClr val="D338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211/56/89</a:t>
              </a:r>
            </a:p>
          </p:txBody>
        </p:sp>
        <p:sp>
          <p:nvSpPr>
            <p:cNvPr id="107" name="矩形 13">
              <a:extLst>
                <a:ext uri="{FF2B5EF4-FFF2-40B4-BE49-F238E27FC236}">
                  <a16:creationId xmlns:a16="http://schemas.microsoft.com/office/drawing/2014/main" id="{38715A31-485E-B744-B409-43F9F04B48F7}"/>
                </a:ext>
              </a:extLst>
            </p:cNvPr>
            <p:cNvSpPr/>
            <p:nvPr/>
          </p:nvSpPr>
          <p:spPr>
            <a:xfrm>
              <a:off x="6996262" y="1934171"/>
              <a:ext cx="791510" cy="664397"/>
            </a:xfrm>
            <a:prstGeom prst="rect">
              <a:avLst/>
            </a:prstGeom>
            <a:solidFill>
              <a:srgbClr val="DD80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221/128/170</a:t>
              </a:r>
            </a:p>
          </p:txBody>
        </p:sp>
        <p:sp>
          <p:nvSpPr>
            <p:cNvPr id="108" name="矩形 13">
              <a:extLst>
                <a:ext uri="{FF2B5EF4-FFF2-40B4-BE49-F238E27FC236}">
                  <a16:creationId xmlns:a16="http://schemas.microsoft.com/office/drawing/2014/main" id="{4AE1609B-25DD-2C4A-B05B-D18ADBC39C71}"/>
                </a:ext>
              </a:extLst>
            </p:cNvPr>
            <p:cNvSpPr/>
            <p:nvPr/>
          </p:nvSpPr>
          <p:spPr>
            <a:xfrm>
              <a:off x="6996262" y="2673360"/>
              <a:ext cx="791510" cy="664397"/>
            </a:xfrm>
            <a:prstGeom prst="rect">
              <a:avLst/>
            </a:prstGeom>
            <a:solidFill>
              <a:srgbClr val="BF8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191/128/130</a:t>
              </a:r>
            </a:p>
          </p:txBody>
        </p:sp>
        <p:sp>
          <p:nvSpPr>
            <p:cNvPr id="109" name="矩形 13">
              <a:extLst>
                <a:ext uri="{FF2B5EF4-FFF2-40B4-BE49-F238E27FC236}">
                  <a16:creationId xmlns:a16="http://schemas.microsoft.com/office/drawing/2014/main" id="{ECE90F9F-DBBC-0B49-A42C-8B62397E473E}"/>
                </a:ext>
              </a:extLst>
            </p:cNvPr>
            <p:cNvSpPr/>
            <p:nvPr/>
          </p:nvSpPr>
          <p:spPr>
            <a:xfrm>
              <a:off x="6996262" y="3415851"/>
              <a:ext cx="791510" cy="664397"/>
            </a:xfrm>
            <a:prstGeom prst="rect">
              <a:avLst/>
            </a:prstGeom>
            <a:solidFill>
              <a:srgbClr val="F6B7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246/183/140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10" name="矩形 13">
              <a:extLst>
                <a:ext uri="{FF2B5EF4-FFF2-40B4-BE49-F238E27FC236}">
                  <a16:creationId xmlns:a16="http://schemas.microsoft.com/office/drawing/2014/main" id="{D5B387BA-F8B8-B54E-966E-F24E271747C4}"/>
                </a:ext>
              </a:extLst>
            </p:cNvPr>
            <p:cNvSpPr/>
            <p:nvPr/>
          </p:nvSpPr>
          <p:spPr>
            <a:xfrm>
              <a:off x="7006093" y="4866463"/>
              <a:ext cx="791510" cy="664397"/>
            </a:xfrm>
            <a:prstGeom prst="rect">
              <a:avLst/>
            </a:prstGeom>
            <a:solidFill>
              <a:srgbClr val="AFD8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176/216/156</a:t>
              </a:r>
            </a:p>
          </p:txBody>
        </p:sp>
        <p:sp>
          <p:nvSpPr>
            <p:cNvPr id="111" name="矩形 13">
              <a:extLst>
                <a:ext uri="{FF2B5EF4-FFF2-40B4-BE49-F238E27FC236}">
                  <a16:creationId xmlns:a16="http://schemas.microsoft.com/office/drawing/2014/main" id="{E6C9B99E-8C1C-2B49-B82E-3C754B8E5C02}"/>
                </a:ext>
              </a:extLst>
            </p:cNvPr>
            <p:cNvSpPr/>
            <p:nvPr/>
          </p:nvSpPr>
          <p:spPr>
            <a:xfrm>
              <a:off x="7003856" y="4134866"/>
              <a:ext cx="791510" cy="664397"/>
            </a:xfrm>
            <a:prstGeom prst="rect">
              <a:avLst/>
            </a:prstGeom>
            <a:solidFill>
              <a:srgbClr val="FDE3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253/227/181</a:t>
              </a:r>
            </a:p>
          </p:txBody>
        </p:sp>
        <p:sp>
          <p:nvSpPr>
            <p:cNvPr id="112" name="矩形 13">
              <a:extLst>
                <a:ext uri="{FF2B5EF4-FFF2-40B4-BE49-F238E27FC236}">
                  <a16:creationId xmlns:a16="http://schemas.microsoft.com/office/drawing/2014/main" id="{0106BFA2-9DE1-3A42-A6C6-69BCE0FA34F4}"/>
                </a:ext>
              </a:extLst>
            </p:cNvPr>
            <p:cNvSpPr/>
            <p:nvPr/>
          </p:nvSpPr>
          <p:spPr>
            <a:xfrm>
              <a:off x="7003856" y="5596166"/>
              <a:ext cx="791510" cy="664397"/>
            </a:xfrm>
            <a:prstGeom prst="rect">
              <a:avLst/>
            </a:prstGeom>
            <a:solidFill>
              <a:srgbClr val="94DA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148/218/226</a:t>
              </a:r>
            </a:p>
          </p:txBody>
        </p:sp>
        <p:sp>
          <p:nvSpPr>
            <p:cNvPr id="113" name="矩形 13">
              <a:extLst>
                <a:ext uri="{FF2B5EF4-FFF2-40B4-BE49-F238E27FC236}">
                  <a16:creationId xmlns:a16="http://schemas.microsoft.com/office/drawing/2014/main" id="{F760C1C5-4342-C346-A7D2-D101978EDF66}"/>
                </a:ext>
              </a:extLst>
            </p:cNvPr>
            <p:cNvSpPr/>
            <p:nvPr/>
          </p:nvSpPr>
          <p:spPr>
            <a:xfrm>
              <a:off x="6997826" y="184963"/>
              <a:ext cx="791510" cy="664397"/>
            </a:xfrm>
            <a:prstGeom prst="rect">
              <a:avLst/>
            </a:prstGeom>
            <a:solidFill>
              <a:srgbClr val="E281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226/129/137</a:t>
              </a:r>
            </a:p>
          </p:txBody>
        </p:sp>
        <p:sp>
          <p:nvSpPr>
            <p:cNvPr id="114" name="矩形 13">
              <a:extLst>
                <a:ext uri="{FF2B5EF4-FFF2-40B4-BE49-F238E27FC236}">
                  <a16:creationId xmlns:a16="http://schemas.microsoft.com/office/drawing/2014/main" id="{5BB50A4A-0B64-7E4C-824C-1EBCA1A992CF}"/>
                </a:ext>
              </a:extLst>
            </p:cNvPr>
            <p:cNvSpPr/>
            <p:nvPr/>
          </p:nvSpPr>
          <p:spPr>
            <a:xfrm>
              <a:off x="6997185" y="918047"/>
              <a:ext cx="791510" cy="664397"/>
            </a:xfrm>
            <a:prstGeom prst="rect">
              <a:avLst/>
            </a:prstGeom>
            <a:solidFill>
              <a:srgbClr val="E281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226/129/152</a:t>
              </a:r>
            </a:p>
          </p:txBody>
        </p:sp>
        <p:sp>
          <p:nvSpPr>
            <p:cNvPr id="115" name="矩形 13">
              <a:extLst>
                <a:ext uri="{FF2B5EF4-FFF2-40B4-BE49-F238E27FC236}">
                  <a16:creationId xmlns:a16="http://schemas.microsoft.com/office/drawing/2014/main" id="{756A7E25-6C44-8A44-A8C5-61D19BC9EDAF}"/>
                </a:ext>
              </a:extLst>
            </p:cNvPr>
            <p:cNvSpPr/>
            <p:nvPr userDrawn="1"/>
          </p:nvSpPr>
          <p:spPr>
            <a:xfrm>
              <a:off x="7806130" y="1934171"/>
              <a:ext cx="791510" cy="664397"/>
            </a:xfrm>
            <a:prstGeom prst="rect">
              <a:avLst/>
            </a:prstGeom>
            <a:solidFill>
              <a:srgbClr val="EBB3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235/179/204</a:t>
              </a:r>
            </a:p>
          </p:txBody>
        </p:sp>
        <p:sp>
          <p:nvSpPr>
            <p:cNvPr id="116" name="矩形 13">
              <a:extLst>
                <a:ext uri="{FF2B5EF4-FFF2-40B4-BE49-F238E27FC236}">
                  <a16:creationId xmlns:a16="http://schemas.microsoft.com/office/drawing/2014/main" id="{96588389-39CD-DF4E-B9AC-92091E25724E}"/>
                </a:ext>
              </a:extLst>
            </p:cNvPr>
            <p:cNvSpPr/>
            <p:nvPr/>
          </p:nvSpPr>
          <p:spPr>
            <a:xfrm>
              <a:off x="7806130" y="2673360"/>
              <a:ext cx="791510" cy="664397"/>
            </a:xfrm>
            <a:prstGeom prst="rect">
              <a:avLst/>
            </a:prstGeom>
            <a:solidFill>
              <a:srgbClr val="D8B3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216/179/179</a:t>
              </a:r>
            </a:p>
          </p:txBody>
        </p:sp>
        <p:sp>
          <p:nvSpPr>
            <p:cNvPr id="117" name="矩形 13">
              <a:extLst>
                <a:ext uri="{FF2B5EF4-FFF2-40B4-BE49-F238E27FC236}">
                  <a16:creationId xmlns:a16="http://schemas.microsoft.com/office/drawing/2014/main" id="{20725C9F-31AE-DB44-B70A-B4ECDEC0BC00}"/>
                </a:ext>
              </a:extLst>
            </p:cNvPr>
            <p:cNvSpPr/>
            <p:nvPr/>
          </p:nvSpPr>
          <p:spPr>
            <a:xfrm>
              <a:off x="7806130" y="3415851"/>
              <a:ext cx="791510" cy="664397"/>
            </a:xfrm>
            <a:prstGeom prst="rect">
              <a:avLst/>
            </a:prstGeom>
            <a:solidFill>
              <a:srgbClr val="FAD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250/211/187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18" name="矩形 13">
              <a:extLst>
                <a:ext uri="{FF2B5EF4-FFF2-40B4-BE49-F238E27FC236}">
                  <a16:creationId xmlns:a16="http://schemas.microsoft.com/office/drawing/2014/main" id="{AC5BCC27-B68D-0743-8E0B-E25F8D01C3A4}"/>
                </a:ext>
              </a:extLst>
            </p:cNvPr>
            <p:cNvSpPr/>
            <p:nvPr/>
          </p:nvSpPr>
          <p:spPr>
            <a:xfrm>
              <a:off x="7815961" y="4866463"/>
              <a:ext cx="791510" cy="664397"/>
            </a:xfrm>
            <a:prstGeom prst="rect">
              <a:avLst/>
            </a:prstGeom>
            <a:solidFill>
              <a:srgbClr val="D0E8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208/232/196</a:t>
              </a:r>
            </a:p>
          </p:txBody>
        </p:sp>
        <p:sp>
          <p:nvSpPr>
            <p:cNvPr id="119" name="矩形 13">
              <a:extLst>
                <a:ext uri="{FF2B5EF4-FFF2-40B4-BE49-F238E27FC236}">
                  <a16:creationId xmlns:a16="http://schemas.microsoft.com/office/drawing/2014/main" id="{51C2E83A-C975-6945-B2FD-5B22BBB53DB7}"/>
                </a:ext>
              </a:extLst>
            </p:cNvPr>
            <p:cNvSpPr/>
            <p:nvPr/>
          </p:nvSpPr>
          <p:spPr>
            <a:xfrm>
              <a:off x="7813724" y="4134866"/>
              <a:ext cx="791510" cy="664397"/>
            </a:xfrm>
            <a:prstGeom prst="rect">
              <a:avLst/>
            </a:prstGeom>
            <a:solidFill>
              <a:srgbClr val="FEEE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254/238/193</a:t>
              </a:r>
            </a:p>
          </p:txBody>
        </p:sp>
        <p:sp>
          <p:nvSpPr>
            <p:cNvPr id="120" name="矩形 13">
              <a:extLst>
                <a:ext uri="{FF2B5EF4-FFF2-40B4-BE49-F238E27FC236}">
                  <a16:creationId xmlns:a16="http://schemas.microsoft.com/office/drawing/2014/main" id="{BEE9A95F-6965-354F-A2C7-2E8C81DDA52F}"/>
                </a:ext>
              </a:extLst>
            </p:cNvPr>
            <p:cNvSpPr/>
            <p:nvPr/>
          </p:nvSpPr>
          <p:spPr>
            <a:xfrm>
              <a:off x="7813724" y="5596166"/>
              <a:ext cx="791510" cy="664397"/>
            </a:xfrm>
            <a:prstGeom prst="rect">
              <a:avLst/>
            </a:prstGeom>
            <a:solidFill>
              <a:srgbClr val="BEE9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190/23/238</a:t>
              </a:r>
            </a:p>
          </p:txBody>
        </p:sp>
        <p:sp>
          <p:nvSpPr>
            <p:cNvPr id="121" name="矩形 13">
              <a:extLst>
                <a:ext uri="{FF2B5EF4-FFF2-40B4-BE49-F238E27FC236}">
                  <a16:creationId xmlns:a16="http://schemas.microsoft.com/office/drawing/2014/main" id="{509164EB-3DC4-7A4F-9E7C-06EBC981CD0A}"/>
                </a:ext>
              </a:extLst>
            </p:cNvPr>
            <p:cNvSpPr/>
            <p:nvPr/>
          </p:nvSpPr>
          <p:spPr>
            <a:xfrm>
              <a:off x="7807694" y="184963"/>
              <a:ext cx="791510" cy="664397"/>
            </a:xfrm>
            <a:prstGeom prst="rect">
              <a:avLst/>
            </a:prstGeom>
            <a:solidFill>
              <a:srgbClr val="EEB3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239/178/184</a:t>
              </a:r>
            </a:p>
          </p:txBody>
        </p:sp>
        <p:sp>
          <p:nvSpPr>
            <p:cNvPr id="122" name="矩形 13">
              <a:extLst>
                <a:ext uri="{FF2B5EF4-FFF2-40B4-BE49-F238E27FC236}">
                  <a16:creationId xmlns:a16="http://schemas.microsoft.com/office/drawing/2014/main" id="{667867DD-D3E6-3040-A7B5-39345C0CE2E3}"/>
                </a:ext>
              </a:extLst>
            </p:cNvPr>
            <p:cNvSpPr/>
            <p:nvPr/>
          </p:nvSpPr>
          <p:spPr>
            <a:xfrm>
              <a:off x="7807054" y="918047"/>
              <a:ext cx="791510" cy="664397"/>
            </a:xfrm>
            <a:prstGeom prst="rect">
              <a:avLst/>
            </a:prstGeom>
            <a:solidFill>
              <a:srgbClr val="EEB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238/179/193</a:t>
              </a:r>
            </a:p>
          </p:txBody>
        </p:sp>
        <p:sp>
          <p:nvSpPr>
            <p:cNvPr id="123" name="矩形 13">
              <a:extLst>
                <a:ext uri="{FF2B5EF4-FFF2-40B4-BE49-F238E27FC236}">
                  <a16:creationId xmlns:a16="http://schemas.microsoft.com/office/drawing/2014/main" id="{9EE10597-3782-AB46-8453-89FA049C6C46}"/>
                </a:ext>
              </a:extLst>
            </p:cNvPr>
            <p:cNvSpPr/>
            <p:nvPr userDrawn="1"/>
          </p:nvSpPr>
          <p:spPr>
            <a:xfrm>
              <a:off x="5354169" y="6324025"/>
              <a:ext cx="513579" cy="664397"/>
            </a:xfrm>
            <a:prstGeom prst="rect">
              <a:avLst/>
            </a:prstGeom>
            <a:solidFill>
              <a:srgbClr val="2218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35/24/21</a:t>
              </a:r>
            </a:p>
          </p:txBody>
        </p:sp>
        <p:sp>
          <p:nvSpPr>
            <p:cNvPr id="124" name="矩形 13">
              <a:extLst>
                <a:ext uri="{FF2B5EF4-FFF2-40B4-BE49-F238E27FC236}">
                  <a16:creationId xmlns:a16="http://schemas.microsoft.com/office/drawing/2014/main" id="{966B3529-B594-884C-BED0-5887B34BBBB8}"/>
                </a:ext>
              </a:extLst>
            </p:cNvPr>
            <p:cNvSpPr/>
            <p:nvPr userDrawn="1"/>
          </p:nvSpPr>
          <p:spPr>
            <a:xfrm>
              <a:off x="5900626" y="6324025"/>
              <a:ext cx="513579" cy="664397"/>
            </a:xfrm>
            <a:prstGeom prst="rect">
              <a:avLst/>
            </a:prstGeom>
            <a:solidFill>
              <a:srgbClr val="59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89/87/87</a:t>
              </a:r>
            </a:p>
          </p:txBody>
        </p:sp>
        <p:sp>
          <p:nvSpPr>
            <p:cNvPr id="125" name="矩形 13">
              <a:extLst>
                <a:ext uri="{FF2B5EF4-FFF2-40B4-BE49-F238E27FC236}">
                  <a16:creationId xmlns:a16="http://schemas.microsoft.com/office/drawing/2014/main" id="{0B0545C9-147F-584F-80D2-EF13876D7D33}"/>
                </a:ext>
              </a:extLst>
            </p:cNvPr>
            <p:cNvSpPr/>
            <p:nvPr userDrawn="1"/>
          </p:nvSpPr>
          <p:spPr>
            <a:xfrm>
              <a:off x="6450318" y="6324025"/>
              <a:ext cx="513579" cy="664397"/>
            </a:xfrm>
            <a:prstGeom prst="rect">
              <a:avLst/>
            </a:prstGeom>
            <a:solidFill>
              <a:srgbClr val="8888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137/137/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</a:t>
              </a:r>
            </a:p>
          </p:txBody>
        </p:sp>
        <p:sp>
          <p:nvSpPr>
            <p:cNvPr id="126" name="矩形 13">
              <a:extLst>
                <a:ext uri="{FF2B5EF4-FFF2-40B4-BE49-F238E27FC236}">
                  <a16:creationId xmlns:a16="http://schemas.microsoft.com/office/drawing/2014/main" id="{44FD0A0B-0D45-3340-A523-465AC24134BF}"/>
                </a:ext>
              </a:extLst>
            </p:cNvPr>
            <p:cNvSpPr/>
            <p:nvPr userDrawn="1"/>
          </p:nvSpPr>
          <p:spPr>
            <a:xfrm>
              <a:off x="6998296" y="6324025"/>
              <a:ext cx="513579" cy="664397"/>
            </a:xfrm>
            <a:prstGeom prst="rect">
              <a:avLst/>
            </a:prstGeom>
            <a:solidFill>
              <a:srgbClr val="B5B5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181/181/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</a:t>
              </a:r>
            </a:p>
          </p:txBody>
        </p:sp>
        <p:sp>
          <p:nvSpPr>
            <p:cNvPr id="127" name="矩形 13">
              <a:extLst>
                <a:ext uri="{FF2B5EF4-FFF2-40B4-BE49-F238E27FC236}">
                  <a16:creationId xmlns:a16="http://schemas.microsoft.com/office/drawing/2014/main" id="{2C404A07-276B-3648-BB25-4EDB5905448C}"/>
                </a:ext>
              </a:extLst>
            </p:cNvPr>
            <p:cNvSpPr/>
            <p:nvPr userDrawn="1"/>
          </p:nvSpPr>
          <p:spPr>
            <a:xfrm>
              <a:off x="7541580" y="6324025"/>
              <a:ext cx="513579" cy="664397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221/221/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221</a:t>
              </a:r>
            </a:p>
          </p:txBody>
        </p:sp>
        <p:sp>
          <p:nvSpPr>
            <p:cNvPr id="128" name="矩形 13">
              <a:extLst>
                <a:ext uri="{FF2B5EF4-FFF2-40B4-BE49-F238E27FC236}">
                  <a16:creationId xmlns:a16="http://schemas.microsoft.com/office/drawing/2014/main" id="{72B0F29C-A346-8946-9B8E-8F1B9DFF7AD0}"/>
                </a:ext>
              </a:extLst>
            </p:cNvPr>
            <p:cNvSpPr/>
            <p:nvPr userDrawn="1"/>
          </p:nvSpPr>
          <p:spPr>
            <a:xfrm>
              <a:off x="8083608" y="6324025"/>
              <a:ext cx="513579" cy="66439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B5B5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255/255/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</a:t>
              </a:r>
            </a:p>
          </p:txBody>
        </p:sp>
      </p:grpSp>
      <p:pic>
        <p:nvPicPr>
          <p:cNvPr id="47" name="Picture 46">
            <a:extLst>
              <a:ext uri="{FF2B5EF4-FFF2-40B4-BE49-F238E27FC236}">
                <a16:creationId xmlns:a16="http://schemas.microsoft.com/office/drawing/2014/main" id="{92D9040A-3082-2F49-987E-B51574332EF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6176" y="6323416"/>
            <a:ext cx="1270800" cy="27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905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84" r:id="rId1"/>
  </p:sldLayoutIdLst>
  <p:hf hdr="0" ftr="0" dt="0"/>
  <p:txStyles>
    <p:titleStyle>
      <a:lvl1pPr algn="l" defTabSz="1187798" rtl="0" eaLnBrk="1" latinLnBrk="0" hangingPunct="1">
        <a:lnSpc>
          <a:spcPct val="90000"/>
        </a:lnSpc>
        <a:spcBef>
          <a:spcPct val="0"/>
        </a:spcBef>
        <a:buNone/>
        <a:defRPr sz="5716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6950" indent="-29695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Char char="•"/>
        <a:defRPr sz="3636" kern="1200">
          <a:solidFill>
            <a:schemeClr val="tx1"/>
          </a:solidFill>
          <a:latin typeface="+mn-lt"/>
          <a:ea typeface="+mn-ea"/>
          <a:cs typeface="+mn-cs"/>
        </a:defRPr>
      </a:lvl1pPr>
      <a:lvl2pPr marL="890849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484748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2078648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6725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1">
          <p15:clr>
            <a:srgbClr val="F26B43"/>
          </p15:clr>
        </p15:guide>
        <p15:guide id="2" pos="3842">
          <p15:clr>
            <a:srgbClr val="F26B43"/>
          </p15:clr>
        </p15:guide>
        <p15:guide id="3" pos="458">
          <p15:clr>
            <a:srgbClr val="F26B43"/>
          </p15:clr>
        </p15:guide>
        <p15:guide id="4" pos="7225">
          <p15:clr>
            <a:srgbClr val="F26B43"/>
          </p15:clr>
        </p15:guide>
        <p15:guide id="5" orient="horz" pos="4100">
          <p15:clr>
            <a:srgbClr val="F26B43"/>
          </p15:clr>
        </p15:guide>
      </p15:sldGuideLst>
    </p:ext>
  </p:extLst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5F1158-B1AA-8F41-AF0A-FEA0EC187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6573" y="1474269"/>
            <a:ext cx="3984232" cy="28160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F8FC7CCD-75EB-9C44-BC7D-29679334A8CA}"/>
              </a:ext>
            </a:extLst>
          </p:cNvPr>
          <p:cNvSpPr txBox="1">
            <a:spLocks/>
          </p:cNvSpPr>
          <p:nvPr userDrawn="1"/>
        </p:nvSpPr>
        <p:spPr>
          <a:xfrm>
            <a:off x="7979357" y="2794960"/>
            <a:ext cx="3225168" cy="20299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065"/>
              </a:lnSpc>
            </a:pPr>
            <a:r>
              <a:rPr kumimoji="1" lang="en-US" altLang="zh-CN" sz="850" b="1" dirty="0">
                <a:solidFill>
                  <a:srgbClr val="1D1D1B"/>
                </a:solidFill>
                <a:latin typeface="Arial" panose="020B0604020202020204"/>
              </a:rPr>
              <a:t>Copyright©2018 Huawei Technologies Co., Ltd.</a:t>
            </a:r>
            <a:br>
              <a:rPr kumimoji="1" lang="en-US" altLang="zh-CN" sz="850" b="1" dirty="0">
                <a:solidFill>
                  <a:srgbClr val="1D1D1B"/>
                </a:solidFill>
                <a:latin typeface="Arial" panose="020B0604020202020204"/>
              </a:rPr>
            </a:br>
            <a:r>
              <a:rPr kumimoji="1" lang="en-US" altLang="zh-CN" sz="850" b="1" dirty="0">
                <a:solidFill>
                  <a:srgbClr val="1D1D1B"/>
                </a:solidFill>
                <a:latin typeface="Arial" panose="020B0604020202020204"/>
              </a:rPr>
              <a:t>All Rights Reserved.</a:t>
            </a:r>
            <a:br>
              <a:rPr kumimoji="1" lang="en-US" altLang="zh-CN" sz="779" dirty="0">
                <a:solidFill>
                  <a:srgbClr val="1D1D1B"/>
                </a:solidFill>
                <a:latin typeface="Arial" panose="020B0604020202020204"/>
              </a:rPr>
            </a:br>
            <a:br>
              <a:rPr kumimoji="1" lang="en-US" altLang="zh-CN" sz="779" dirty="0">
                <a:solidFill>
                  <a:srgbClr val="1D1D1B"/>
                </a:solidFill>
                <a:latin typeface="Arial" panose="020B0604020202020204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The information in this document may contain predictive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statements including, without limitation, statements regarding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the future financial and operating results, future product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portfolio, new technology, etc. There are a number of factors that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could cause actual results and developments to differ materially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from those expressed or implied in the predictive statements.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Therefore, such information is provided for reference purpose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only and constitutes neither an offer nor an acceptance. Huawei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may change the information at any time without notice. </a:t>
            </a:r>
          </a:p>
          <a:p>
            <a:pPr>
              <a:lnSpc>
                <a:spcPts val="1065"/>
              </a:lnSpc>
            </a:pPr>
            <a:endParaRPr kumimoji="1" lang="zh-CN" altLang="en-US" sz="779" dirty="0">
              <a:solidFill>
                <a:srgbClr val="1D1D1B"/>
              </a:solidFill>
              <a:latin typeface="Arial" panose="020B0604020202020204"/>
            </a:endParaRPr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12B8F806-ABD5-064C-8793-5E22C72554FD}"/>
              </a:ext>
            </a:extLst>
          </p:cNvPr>
          <p:cNvSpPr txBox="1">
            <a:spLocks/>
          </p:cNvSpPr>
          <p:nvPr userDrawn="1"/>
        </p:nvSpPr>
        <p:spPr>
          <a:xfrm>
            <a:off x="7987276" y="1631849"/>
            <a:ext cx="3477701" cy="4911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1"/>
              </a:lnSpc>
              <a:spcBef>
                <a:spcPts val="0"/>
              </a:spcBef>
            </a:pPr>
            <a:r>
              <a:rPr kumimoji="1" lang="zh-CN" altLang="en-US" sz="1300" dirty="0">
                <a:solidFill>
                  <a:srgbClr val="1D1D1B"/>
                </a:solidFill>
                <a:latin typeface="Microsoft YaHei" charset="-122"/>
                <a:ea typeface="Microsoft YaHei" charset="-122"/>
                <a:cs typeface="Microsoft YaHei" charset="-122"/>
              </a:rPr>
              <a:t>把数字世界带入每个人、每个家庭、</a:t>
            </a:r>
            <a:br>
              <a:rPr kumimoji="1" lang="en-US" altLang="zh-CN" sz="1300" dirty="0">
                <a:solidFill>
                  <a:srgbClr val="1D1D1B"/>
                </a:solidFill>
                <a:latin typeface="Microsoft YaHei" charset="-122"/>
                <a:ea typeface="Microsoft YaHei" charset="-122"/>
                <a:cs typeface="Microsoft YaHei" charset="-122"/>
              </a:rPr>
            </a:br>
            <a:r>
              <a:rPr kumimoji="1" lang="zh-CN" altLang="en-US" sz="1300" dirty="0">
                <a:solidFill>
                  <a:srgbClr val="1D1D1B"/>
                </a:solidFill>
                <a:latin typeface="Microsoft YaHei" charset="-122"/>
                <a:ea typeface="Microsoft YaHei" charset="-122"/>
                <a:cs typeface="Microsoft YaHei" charset="-122"/>
              </a:rPr>
              <a:t>每个组织，构建万物互联的智能世界。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1235B6F-D691-2C40-93D4-EC5427ADDFB0}"/>
              </a:ext>
            </a:extLst>
          </p:cNvPr>
          <p:cNvSpPr txBox="1">
            <a:spLocks/>
          </p:cNvSpPr>
          <p:nvPr userDrawn="1"/>
        </p:nvSpPr>
        <p:spPr>
          <a:xfrm>
            <a:off x="7977672" y="2106124"/>
            <a:ext cx="3481833" cy="58280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94"/>
              </a:lnSpc>
            </a:pPr>
            <a:r>
              <a:rPr kumimoji="1" lang="en-US" altLang="zh-CN" sz="120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Bring digital to every person, home and </a:t>
            </a:r>
            <a:br>
              <a:rPr kumimoji="1" lang="en-US" altLang="zh-CN" sz="120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120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intelligent world.</a:t>
            </a:r>
            <a:endParaRPr kumimoji="1" lang="zh-CN" altLang="en-US" sz="1200" dirty="0">
              <a:solidFill>
                <a:srgbClr val="1D1D1B"/>
              </a:solidFill>
              <a:latin typeface="Arial" panose="020B0604020202020204"/>
              <a:ea typeface="Microsoft YaHei" charset="-122"/>
              <a:cs typeface="Microsoft YaHei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5498" y="5237637"/>
            <a:ext cx="1869596" cy="408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9771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87" r:id="rId1"/>
    <p:sldLayoutId id="2147484088" r:id="rId2"/>
  </p:sldLayoutIdLst>
  <p:hf hdr="0" ftr="0" dt="0"/>
  <p:txStyles>
    <p:titleStyle>
      <a:lvl1pPr algn="l" defTabSz="1187798" rtl="0" eaLnBrk="1" latinLnBrk="0" hangingPunct="1">
        <a:lnSpc>
          <a:spcPct val="90000"/>
        </a:lnSpc>
        <a:spcBef>
          <a:spcPct val="0"/>
        </a:spcBef>
        <a:buNone/>
        <a:defRPr sz="5000" b="0" kern="1200">
          <a:solidFill>
            <a:schemeClr val="tx1"/>
          </a:solidFill>
          <a:latin typeface="Arial" panose="020B0604020202020204" pitchFamily="34" charset="0"/>
          <a:ea typeface="Microsoft YaHei" panose="020B0503020204020204" pitchFamily="34" charset="-122"/>
          <a:cs typeface="Arial" panose="020B0604020202020204" pitchFamily="34" charset="0"/>
        </a:defRPr>
      </a:lvl1pPr>
    </p:titleStyle>
    <p:bodyStyle>
      <a:lvl1pPr marL="0" indent="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None/>
        <a:defRPr sz="1819" kern="1200">
          <a:solidFill>
            <a:srgbClr val="FFFFFF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593900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1">
          <p15:clr>
            <a:srgbClr val="F26B43"/>
          </p15:clr>
        </p15:guide>
        <p15:guide id="2" pos="3842">
          <p15:clr>
            <a:srgbClr val="F26B43"/>
          </p15:clr>
        </p15:guide>
        <p15:guide id="3" pos="458">
          <p15:clr>
            <a:srgbClr val="F26B43"/>
          </p15:clr>
        </p15:guide>
        <p15:guide id="4" pos="7216">
          <p15:clr>
            <a:srgbClr val="F26B43"/>
          </p15:clr>
        </p15:guide>
      </p15:sldGuideLst>
    </p:ext>
  </p:extLst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79" descr="dd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" y="6224590"/>
            <a:ext cx="12205233" cy="636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4" name="Text Box 8"/>
          <p:cNvSpPr txBox="1">
            <a:spLocks noChangeArrowheads="1"/>
          </p:cNvSpPr>
          <p:nvPr/>
        </p:nvSpPr>
        <p:spPr bwMode="auto">
          <a:xfrm>
            <a:off x="1007928" y="6451600"/>
            <a:ext cx="2681373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80114" bIns="0">
            <a:spAutoFit/>
          </a:bodyPr>
          <a:lstStyle>
            <a:lvl1pPr defTabSz="801688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defTabSz="801688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defTabSz="801688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defTabSz="801688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defTabSz="801688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200">
                <a:solidFill>
                  <a:srgbClr val="000000"/>
                </a:solidFill>
                <a:latin typeface="FrutigerNext LT Bold" pitchFamily="34" charset="0"/>
                <a:ea typeface="MS PGothic" pitchFamily="34" charset="-128"/>
              </a:rPr>
              <a:t>HUAWEI TECHNOLOGIES CO., LTD.</a:t>
            </a:r>
          </a:p>
        </p:txBody>
      </p:sp>
      <p:pic>
        <p:nvPicPr>
          <p:cNvPr id="10244" name="Picture 9" descr="8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015746" y="6386515"/>
            <a:ext cx="1749050" cy="312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6" name="Rectangle 13"/>
          <p:cNvSpPr>
            <a:spLocks noGrp="1" noChangeArrowheads="1"/>
          </p:cNvSpPr>
          <p:nvPr>
            <p:ph type="title"/>
          </p:nvPr>
        </p:nvSpPr>
        <p:spPr bwMode="auto">
          <a:xfrm>
            <a:off x="1007928" y="325440"/>
            <a:ext cx="10180909" cy="871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40064" rIns="80129" bIns="40064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10248" name="Rectangle 68"/>
          <p:cNvSpPr>
            <a:spLocks noGrp="1" noChangeArrowheads="1"/>
          </p:cNvSpPr>
          <p:nvPr>
            <p:ph type="body" idx="1"/>
          </p:nvPr>
        </p:nvSpPr>
        <p:spPr bwMode="auto">
          <a:xfrm>
            <a:off x="1007928" y="1628777"/>
            <a:ext cx="10180909" cy="4194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0142" tIns="40070" rIns="80142" bIns="4007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0249" name="Rectangle 15"/>
          <p:cNvSpPr>
            <a:spLocks noChangeArrowheads="1"/>
          </p:cNvSpPr>
          <p:nvPr/>
        </p:nvSpPr>
        <p:spPr bwMode="auto">
          <a:xfrm>
            <a:off x="-2604517" y="692150"/>
            <a:ext cx="2460528" cy="5500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0124" tIns="40063" rIns="80124" bIns="40063">
            <a:spAutoFit/>
          </a:bodyPr>
          <a:lstStyle/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英文标题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:32-35pt  </a:t>
            </a:r>
            <a:endParaRPr lang="zh-CN" altLang="en-US" sz="1100">
              <a:solidFill>
                <a:srgbClr val="FFFFFF"/>
              </a:solidFill>
              <a:latin typeface="Calibri" pitchFamily="34" charset="0"/>
              <a:ea typeface="宋体" pitchFamily="2" charset="-122"/>
            </a:endParaRP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颜色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: R153 G0 B0</a:t>
            </a: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内部使用字体 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:</a:t>
            </a: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FrutigerNext LT Medium</a:t>
            </a: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外部使用字体 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: Arial</a:t>
            </a:r>
          </a:p>
          <a:p>
            <a:pPr marL="342900" indent="-342900" algn="r" defTabSz="914400" eaLnBrk="0" fontAlgn="base" hangingPunct="0">
              <a:lnSpc>
                <a:spcPct val="7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endParaRPr lang="en-US" altLang="zh-CN" sz="1100">
              <a:solidFill>
                <a:srgbClr val="FFFFFF"/>
              </a:solidFill>
              <a:latin typeface="Calibri" pitchFamily="34" charset="0"/>
              <a:ea typeface="宋体" pitchFamily="2" charset="-122"/>
            </a:endParaRP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中文标题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:30-32pt  </a:t>
            </a:r>
            <a:endParaRPr lang="zh-CN" altLang="en-US" sz="1100">
              <a:solidFill>
                <a:srgbClr val="FFFFFF"/>
              </a:solidFill>
              <a:latin typeface="Calibri" pitchFamily="34" charset="0"/>
              <a:ea typeface="宋体" pitchFamily="2" charset="-122"/>
            </a:endParaRP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颜色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: R153 G0 B0</a:t>
            </a: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字体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:</a:t>
            </a: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黑体</a:t>
            </a: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endParaRPr lang="zh-CN" altLang="en-US" sz="1100">
              <a:solidFill>
                <a:srgbClr val="FFFFFF"/>
              </a:solidFill>
              <a:latin typeface="Calibri" pitchFamily="34" charset="0"/>
              <a:ea typeface="宋体" pitchFamily="2" charset="-122"/>
            </a:endParaRP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endParaRPr lang="zh-CN" altLang="en-US" sz="1100">
              <a:solidFill>
                <a:srgbClr val="FFFFFF"/>
              </a:solidFill>
              <a:latin typeface="Calibri" pitchFamily="34" charset="0"/>
              <a:ea typeface="宋体" pitchFamily="2" charset="-122"/>
            </a:endParaRP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endParaRPr lang="zh-CN" altLang="en-US" sz="1100">
              <a:solidFill>
                <a:srgbClr val="FFFFFF"/>
              </a:solidFill>
              <a:latin typeface="Calibri" pitchFamily="34" charset="0"/>
              <a:ea typeface="宋体" pitchFamily="2" charset="-122"/>
            </a:endParaRP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英文正文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:20-22pt</a:t>
            </a: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子目录 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(2-5</a:t>
            </a: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级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) :18pt  </a:t>
            </a: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颜色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:</a:t>
            </a: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黑色</a:t>
            </a: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内部使用字体 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:</a:t>
            </a: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FrutigerNext LT Regular</a:t>
            </a: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外部使用字体 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: Arial</a:t>
            </a:r>
          </a:p>
          <a:p>
            <a:pPr marL="342900" indent="-342900" algn="r" defTabSz="914400" eaLnBrk="0" fontAlgn="base" hangingPunct="0">
              <a:lnSpc>
                <a:spcPct val="7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endParaRPr lang="en-US" altLang="zh-CN" sz="1100">
              <a:solidFill>
                <a:srgbClr val="FFFFFF"/>
              </a:solidFill>
              <a:latin typeface="Calibri" pitchFamily="34" charset="0"/>
              <a:ea typeface="宋体" pitchFamily="2" charset="-122"/>
            </a:endParaRP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中文正文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:18-20pt</a:t>
            </a: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子目录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(2-5</a:t>
            </a: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级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):18pt </a:t>
            </a:r>
            <a:endParaRPr lang="zh-CN" altLang="en-US" sz="1100">
              <a:solidFill>
                <a:srgbClr val="FFFFFF"/>
              </a:solidFill>
              <a:latin typeface="Calibri" pitchFamily="34" charset="0"/>
              <a:ea typeface="宋体" pitchFamily="2" charset="-122"/>
            </a:endParaRP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颜色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:</a:t>
            </a: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黑色</a:t>
            </a: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字体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:</a:t>
            </a: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细黑体</a:t>
            </a:r>
            <a:r>
              <a:rPr lang="zh-CN" altLang="en-US" sz="1100" b="1">
                <a:solidFill>
                  <a:srgbClr val="FFFFFF"/>
                </a:solidFill>
                <a:latin typeface="Arial" pitchFamily="34" charset="0"/>
              </a:rPr>
              <a:t> </a:t>
            </a:r>
          </a:p>
        </p:txBody>
      </p:sp>
      <p:grpSp>
        <p:nvGrpSpPr>
          <p:cNvPr id="10250" name="Group 16"/>
          <p:cNvGrpSpPr>
            <a:grpSpLocks/>
          </p:cNvGrpSpPr>
          <p:nvPr/>
        </p:nvGrpSpPr>
        <p:grpSpPr bwMode="auto">
          <a:xfrm>
            <a:off x="12438159" y="3511550"/>
            <a:ext cx="1226030" cy="3224212"/>
            <a:chOff x="5839" y="2251"/>
            <a:chExt cx="579" cy="2031"/>
          </a:xfrm>
        </p:grpSpPr>
        <p:sp>
          <p:nvSpPr>
            <p:cNvPr id="10253" name="Rectangle 17"/>
            <p:cNvSpPr>
              <a:spLocks noChangeArrowheads="1"/>
            </p:cNvSpPr>
            <p:nvPr userDrawn="1"/>
          </p:nvSpPr>
          <p:spPr bwMode="auto">
            <a:xfrm>
              <a:off x="5839" y="3143"/>
              <a:ext cx="579" cy="2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1425" tIns="45712" rIns="91425" bIns="45712" anchor="ctr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Calibri" pitchFamily="34" charset="0"/>
                <a:ea typeface="宋体" pitchFamily="2" charset="-122"/>
              </a:endParaRPr>
            </a:p>
          </p:txBody>
        </p:sp>
        <p:grpSp>
          <p:nvGrpSpPr>
            <p:cNvPr id="10254" name="Group 18"/>
            <p:cNvGrpSpPr>
              <a:grpSpLocks/>
            </p:cNvGrpSpPr>
            <p:nvPr userDrawn="1"/>
          </p:nvGrpSpPr>
          <p:grpSpPr bwMode="auto">
            <a:xfrm>
              <a:off x="5893" y="2387"/>
              <a:ext cx="466" cy="115"/>
              <a:chOff x="5893" y="2387"/>
              <a:chExt cx="466" cy="115"/>
            </a:xfrm>
          </p:grpSpPr>
          <p:sp>
            <p:nvSpPr>
              <p:cNvPr id="10315" name="Rectangle 19"/>
              <p:cNvSpPr>
                <a:spLocks noChangeArrowheads="1"/>
              </p:cNvSpPr>
              <p:nvPr userDrawn="1"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316" name="Rectangle 20"/>
              <p:cNvSpPr>
                <a:spLocks noChangeArrowheads="1"/>
              </p:cNvSpPr>
              <p:nvPr userDrawn="1"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317" name="Rectangle 21"/>
              <p:cNvSpPr>
                <a:spLocks noChangeArrowheads="1"/>
              </p:cNvSpPr>
              <p:nvPr userDrawn="1"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318" name="Rectangle 22"/>
              <p:cNvSpPr>
                <a:spLocks noChangeArrowheads="1"/>
              </p:cNvSpPr>
              <p:nvPr userDrawn="1"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</p:grpSp>
        <p:grpSp>
          <p:nvGrpSpPr>
            <p:cNvPr id="10255" name="Group 23"/>
            <p:cNvGrpSpPr>
              <a:grpSpLocks/>
            </p:cNvGrpSpPr>
            <p:nvPr userDrawn="1"/>
          </p:nvGrpSpPr>
          <p:grpSpPr bwMode="auto">
            <a:xfrm>
              <a:off x="5893" y="2523"/>
              <a:ext cx="466" cy="115"/>
              <a:chOff x="5893" y="2523"/>
              <a:chExt cx="466" cy="115"/>
            </a:xfrm>
          </p:grpSpPr>
          <p:sp>
            <p:nvSpPr>
              <p:cNvPr id="10311" name="Rectangle 24"/>
              <p:cNvSpPr>
                <a:spLocks noChangeArrowheads="1"/>
              </p:cNvSpPr>
              <p:nvPr userDrawn="1"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312" name="Rectangle 25"/>
              <p:cNvSpPr>
                <a:spLocks noChangeArrowheads="1"/>
              </p:cNvSpPr>
              <p:nvPr userDrawn="1"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313" name="Rectangle 26"/>
              <p:cNvSpPr>
                <a:spLocks noChangeArrowheads="1"/>
              </p:cNvSpPr>
              <p:nvPr userDrawn="1"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314" name="Rectangle 27"/>
              <p:cNvSpPr>
                <a:spLocks noChangeArrowheads="1"/>
              </p:cNvSpPr>
              <p:nvPr userDrawn="1"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</p:grpSp>
        <p:grpSp>
          <p:nvGrpSpPr>
            <p:cNvPr id="10256" name="Group 28"/>
            <p:cNvGrpSpPr>
              <a:grpSpLocks/>
            </p:cNvGrpSpPr>
            <p:nvPr userDrawn="1"/>
          </p:nvGrpSpPr>
          <p:grpSpPr bwMode="auto">
            <a:xfrm>
              <a:off x="5893" y="2659"/>
              <a:ext cx="466" cy="115"/>
              <a:chOff x="5893" y="2659"/>
              <a:chExt cx="466" cy="115"/>
            </a:xfrm>
          </p:grpSpPr>
          <p:sp>
            <p:nvSpPr>
              <p:cNvPr id="10307" name="Rectangle 29"/>
              <p:cNvSpPr>
                <a:spLocks noChangeArrowheads="1"/>
              </p:cNvSpPr>
              <p:nvPr userDrawn="1"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308" name="Rectangle 30"/>
              <p:cNvSpPr>
                <a:spLocks noChangeArrowheads="1"/>
              </p:cNvSpPr>
              <p:nvPr userDrawn="1"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309" name="Rectangle 31"/>
              <p:cNvSpPr>
                <a:spLocks noChangeArrowheads="1"/>
              </p:cNvSpPr>
              <p:nvPr userDrawn="1"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310" name="Rectangle 32"/>
              <p:cNvSpPr>
                <a:spLocks noChangeArrowheads="1"/>
              </p:cNvSpPr>
              <p:nvPr userDrawn="1"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</p:grpSp>
        <p:grpSp>
          <p:nvGrpSpPr>
            <p:cNvPr id="10257" name="Group 33"/>
            <p:cNvGrpSpPr>
              <a:grpSpLocks/>
            </p:cNvGrpSpPr>
            <p:nvPr userDrawn="1"/>
          </p:nvGrpSpPr>
          <p:grpSpPr bwMode="auto">
            <a:xfrm>
              <a:off x="5893" y="2251"/>
              <a:ext cx="466" cy="119"/>
              <a:chOff x="5893" y="2251"/>
              <a:chExt cx="466" cy="119"/>
            </a:xfrm>
          </p:grpSpPr>
          <p:sp>
            <p:nvSpPr>
              <p:cNvPr id="10303" name="Rectangle 34"/>
              <p:cNvSpPr>
                <a:spLocks noChangeArrowheads="1"/>
              </p:cNvSpPr>
              <p:nvPr userDrawn="1"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304" name="Rectangle 35"/>
              <p:cNvSpPr>
                <a:spLocks noChangeArrowheads="1"/>
              </p:cNvSpPr>
              <p:nvPr userDrawn="1"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305" name="Rectangle 36"/>
              <p:cNvSpPr>
                <a:spLocks noChangeArrowheads="1"/>
              </p:cNvSpPr>
              <p:nvPr userDrawn="1"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306" name="Rectangle 37"/>
              <p:cNvSpPr>
                <a:spLocks noChangeArrowheads="1"/>
              </p:cNvSpPr>
              <p:nvPr userDrawn="1"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</p:grpSp>
        <p:grpSp>
          <p:nvGrpSpPr>
            <p:cNvPr id="10258" name="Group 38"/>
            <p:cNvGrpSpPr>
              <a:grpSpLocks/>
            </p:cNvGrpSpPr>
            <p:nvPr userDrawn="1"/>
          </p:nvGrpSpPr>
          <p:grpSpPr bwMode="auto">
            <a:xfrm>
              <a:off x="5893" y="2886"/>
              <a:ext cx="466" cy="115"/>
              <a:chOff x="5893" y="2886"/>
              <a:chExt cx="466" cy="115"/>
            </a:xfrm>
          </p:grpSpPr>
          <p:sp>
            <p:nvSpPr>
              <p:cNvPr id="10299" name="Rectangle 39"/>
              <p:cNvSpPr>
                <a:spLocks noChangeArrowheads="1"/>
              </p:cNvSpPr>
              <p:nvPr userDrawn="1"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300" name="Rectangle 40"/>
              <p:cNvSpPr>
                <a:spLocks noChangeArrowheads="1"/>
              </p:cNvSpPr>
              <p:nvPr userDrawn="1"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301" name="Rectangle 41"/>
              <p:cNvSpPr>
                <a:spLocks noChangeArrowheads="1"/>
              </p:cNvSpPr>
              <p:nvPr userDrawn="1"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302" name="Rectangle 42"/>
              <p:cNvSpPr>
                <a:spLocks noChangeArrowheads="1"/>
              </p:cNvSpPr>
              <p:nvPr userDrawn="1"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</p:grpSp>
        <p:grpSp>
          <p:nvGrpSpPr>
            <p:cNvPr id="10259" name="Group 43"/>
            <p:cNvGrpSpPr>
              <a:grpSpLocks/>
            </p:cNvGrpSpPr>
            <p:nvPr userDrawn="1"/>
          </p:nvGrpSpPr>
          <p:grpSpPr bwMode="auto">
            <a:xfrm>
              <a:off x="5893" y="3022"/>
              <a:ext cx="466" cy="115"/>
              <a:chOff x="5893" y="3022"/>
              <a:chExt cx="466" cy="115"/>
            </a:xfrm>
          </p:grpSpPr>
          <p:sp>
            <p:nvSpPr>
              <p:cNvPr id="10295" name="Rectangle 44"/>
              <p:cNvSpPr>
                <a:spLocks noChangeArrowheads="1"/>
              </p:cNvSpPr>
              <p:nvPr userDrawn="1"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96" name="Rectangle 45"/>
              <p:cNvSpPr>
                <a:spLocks noChangeArrowheads="1"/>
              </p:cNvSpPr>
              <p:nvPr userDrawn="1"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97" name="Rectangle 46"/>
              <p:cNvSpPr>
                <a:spLocks noChangeArrowheads="1"/>
              </p:cNvSpPr>
              <p:nvPr userDrawn="1"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98" name="Rectangle 47"/>
              <p:cNvSpPr>
                <a:spLocks noChangeArrowheads="1"/>
              </p:cNvSpPr>
              <p:nvPr userDrawn="1"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</p:grpSp>
        <p:grpSp>
          <p:nvGrpSpPr>
            <p:cNvPr id="10260" name="Group 48"/>
            <p:cNvGrpSpPr>
              <a:grpSpLocks/>
            </p:cNvGrpSpPr>
            <p:nvPr userDrawn="1"/>
          </p:nvGrpSpPr>
          <p:grpSpPr bwMode="auto">
            <a:xfrm>
              <a:off x="5893" y="3158"/>
              <a:ext cx="466" cy="115"/>
              <a:chOff x="5893" y="3158"/>
              <a:chExt cx="466" cy="115"/>
            </a:xfrm>
          </p:grpSpPr>
          <p:sp>
            <p:nvSpPr>
              <p:cNvPr id="10291" name="Rectangle 49"/>
              <p:cNvSpPr>
                <a:spLocks noChangeArrowheads="1"/>
              </p:cNvSpPr>
              <p:nvPr userDrawn="1"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92" name="Rectangle 50"/>
              <p:cNvSpPr>
                <a:spLocks noChangeArrowheads="1"/>
              </p:cNvSpPr>
              <p:nvPr userDrawn="1"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93" name="Rectangle 51"/>
              <p:cNvSpPr>
                <a:spLocks noChangeArrowheads="1"/>
              </p:cNvSpPr>
              <p:nvPr userDrawn="1"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94" name="Rectangle 52"/>
              <p:cNvSpPr>
                <a:spLocks noChangeArrowheads="1"/>
              </p:cNvSpPr>
              <p:nvPr userDrawn="1"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</p:grpSp>
        <p:grpSp>
          <p:nvGrpSpPr>
            <p:cNvPr id="10261" name="Group 53"/>
            <p:cNvGrpSpPr>
              <a:grpSpLocks/>
            </p:cNvGrpSpPr>
            <p:nvPr userDrawn="1"/>
          </p:nvGrpSpPr>
          <p:grpSpPr bwMode="auto">
            <a:xfrm>
              <a:off x="5893" y="3385"/>
              <a:ext cx="466" cy="115"/>
              <a:chOff x="5893" y="3385"/>
              <a:chExt cx="466" cy="115"/>
            </a:xfrm>
          </p:grpSpPr>
          <p:sp>
            <p:nvSpPr>
              <p:cNvPr id="10287" name="Rectangle 54"/>
              <p:cNvSpPr>
                <a:spLocks noChangeArrowheads="1"/>
              </p:cNvSpPr>
              <p:nvPr userDrawn="1"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88" name="Rectangle 55"/>
              <p:cNvSpPr>
                <a:spLocks noChangeArrowheads="1"/>
              </p:cNvSpPr>
              <p:nvPr userDrawn="1"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89" name="Rectangle 56"/>
              <p:cNvSpPr>
                <a:spLocks noChangeArrowheads="1"/>
              </p:cNvSpPr>
              <p:nvPr userDrawn="1"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90" name="Rectangle 57"/>
              <p:cNvSpPr>
                <a:spLocks noChangeArrowheads="1"/>
              </p:cNvSpPr>
              <p:nvPr userDrawn="1"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</p:grpSp>
        <p:grpSp>
          <p:nvGrpSpPr>
            <p:cNvPr id="10262" name="Group 58"/>
            <p:cNvGrpSpPr>
              <a:grpSpLocks/>
            </p:cNvGrpSpPr>
            <p:nvPr userDrawn="1"/>
          </p:nvGrpSpPr>
          <p:grpSpPr bwMode="auto">
            <a:xfrm>
              <a:off x="5893" y="3521"/>
              <a:ext cx="466" cy="115"/>
              <a:chOff x="5893" y="3521"/>
              <a:chExt cx="466" cy="115"/>
            </a:xfrm>
          </p:grpSpPr>
          <p:sp>
            <p:nvSpPr>
              <p:cNvPr id="10283" name="Rectangle 59"/>
              <p:cNvSpPr>
                <a:spLocks noChangeArrowheads="1"/>
              </p:cNvSpPr>
              <p:nvPr userDrawn="1"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84" name="Rectangle 60"/>
              <p:cNvSpPr>
                <a:spLocks noChangeArrowheads="1"/>
              </p:cNvSpPr>
              <p:nvPr userDrawn="1"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85" name="Rectangle 61"/>
              <p:cNvSpPr>
                <a:spLocks noChangeArrowheads="1"/>
              </p:cNvSpPr>
              <p:nvPr userDrawn="1"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86" name="Rectangle 62"/>
              <p:cNvSpPr>
                <a:spLocks noChangeArrowheads="1"/>
              </p:cNvSpPr>
              <p:nvPr userDrawn="1"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</p:grpSp>
        <p:grpSp>
          <p:nvGrpSpPr>
            <p:cNvPr id="10263" name="Group 63"/>
            <p:cNvGrpSpPr>
              <a:grpSpLocks/>
            </p:cNvGrpSpPr>
            <p:nvPr userDrawn="1"/>
          </p:nvGrpSpPr>
          <p:grpSpPr bwMode="auto">
            <a:xfrm>
              <a:off x="5893" y="3657"/>
              <a:ext cx="466" cy="115"/>
              <a:chOff x="5893" y="3657"/>
              <a:chExt cx="466" cy="115"/>
            </a:xfrm>
          </p:grpSpPr>
          <p:sp>
            <p:nvSpPr>
              <p:cNvPr id="10279" name="Rectangle 64"/>
              <p:cNvSpPr>
                <a:spLocks noChangeArrowheads="1"/>
              </p:cNvSpPr>
              <p:nvPr userDrawn="1"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80" name="Rectangle 65"/>
              <p:cNvSpPr>
                <a:spLocks noChangeArrowheads="1"/>
              </p:cNvSpPr>
              <p:nvPr userDrawn="1"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81" name="Rectangle 66"/>
              <p:cNvSpPr>
                <a:spLocks noChangeArrowheads="1"/>
              </p:cNvSpPr>
              <p:nvPr userDrawn="1"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82" name="Rectangle 67"/>
              <p:cNvSpPr>
                <a:spLocks noChangeArrowheads="1"/>
              </p:cNvSpPr>
              <p:nvPr userDrawn="1"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</p:grpSp>
        <p:grpSp>
          <p:nvGrpSpPr>
            <p:cNvPr id="10264" name="Group 68"/>
            <p:cNvGrpSpPr>
              <a:grpSpLocks/>
            </p:cNvGrpSpPr>
            <p:nvPr userDrawn="1"/>
          </p:nvGrpSpPr>
          <p:grpSpPr bwMode="auto">
            <a:xfrm>
              <a:off x="5893" y="3884"/>
              <a:ext cx="466" cy="115"/>
              <a:chOff x="5893" y="3884"/>
              <a:chExt cx="466" cy="115"/>
            </a:xfrm>
          </p:grpSpPr>
          <p:sp>
            <p:nvSpPr>
              <p:cNvPr id="10275" name="Rectangle 69"/>
              <p:cNvSpPr>
                <a:spLocks noChangeArrowheads="1"/>
              </p:cNvSpPr>
              <p:nvPr userDrawn="1"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76" name="Rectangle 70"/>
              <p:cNvSpPr>
                <a:spLocks noChangeArrowheads="1"/>
              </p:cNvSpPr>
              <p:nvPr userDrawn="1"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77" name="Rectangle 71"/>
              <p:cNvSpPr>
                <a:spLocks noChangeArrowheads="1"/>
              </p:cNvSpPr>
              <p:nvPr userDrawn="1"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78" name="Rectangle 72"/>
              <p:cNvSpPr>
                <a:spLocks noChangeArrowheads="1"/>
              </p:cNvSpPr>
              <p:nvPr userDrawn="1"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</p:grpSp>
        <p:grpSp>
          <p:nvGrpSpPr>
            <p:cNvPr id="10265" name="Group 73"/>
            <p:cNvGrpSpPr>
              <a:grpSpLocks/>
            </p:cNvGrpSpPr>
            <p:nvPr userDrawn="1"/>
          </p:nvGrpSpPr>
          <p:grpSpPr bwMode="auto">
            <a:xfrm>
              <a:off x="5893" y="4026"/>
              <a:ext cx="466" cy="115"/>
              <a:chOff x="5893" y="4026"/>
              <a:chExt cx="466" cy="115"/>
            </a:xfrm>
          </p:grpSpPr>
          <p:sp>
            <p:nvSpPr>
              <p:cNvPr id="10271" name="Rectangle 74"/>
              <p:cNvSpPr>
                <a:spLocks noChangeArrowheads="1"/>
              </p:cNvSpPr>
              <p:nvPr userDrawn="1"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72" name="Rectangle 75"/>
              <p:cNvSpPr>
                <a:spLocks noChangeArrowheads="1"/>
              </p:cNvSpPr>
              <p:nvPr userDrawn="1"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73" name="Rectangle 76"/>
              <p:cNvSpPr>
                <a:spLocks noChangeArrowheads="1"/>
              </p:cNvSpPr>
              <p:nvPr userDrawn="1"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74" name="Rectangle 77"/>
              <p:cNvSpPr>
                <a:spLocks noChangeArrowheads="1"/>
              </p:cNvSpPr>
              <p:nvPr userDrawn="1"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</p:grpSp>
        <p:grpSp>
          <p:nvGrpSpPr>
            <p:cNvPr id="10266" name="Group 78"/>
            <p:cNvGrpSpPr>
              <a:grpSpLocks/>
            </p:cNvGrpSpPr>
            <p:nvPr userDrawn="1"/>
          </p:nvGrpSpPr>
          <p:grpSpPr bwMode="auto">
            <a:xfrm>
              <a:off x="5893" y="4167"/>
              <a:ext cx="466" cy="115"/>
              <a:chOff x="5893" y="4167"/>
              <a:chExt cx="466" cy="115"/>
            </a:xfrm>
          </p:grpSpPr>
          <p:sp>
            <p:nvSpPr>
              <p:cNvPr id="10267" name="Rectangle 79"/>
              <p:cNvSpPr>
                <a:spLocks noChangeArrowheads="1"/>
              </p:cNvSpPr>
              <p:nvPr userDrawn="1"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68" name="Rectangle 80"/>
              <p:cNvSpPr>
                <a:spLocks noChangeArrowheads="1"/>
              </p:cNvSpPr>
              <p:nvPr userDrawn="1"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69" name="Rectangle 81"/>
              <p:cNvSpPr>
                <a:spLocks noChangeArrowheads="1"/>
              </p:cNvSpPr>
              <p:nvPr userDrawn="1"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70" name="Rectangle 82"/>
              <p:cNvSpPr>
                <a:spLocks noChangeArrowheads="1"/>
              </p:cNvSpPr>
              <p:nvPr userDrawn="1"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</p:grpSp>
      </p:grpSp>
      <p:sp>
        <p:nvSpPr>
          <p:cNvPr id="10251" name="Rectangle 83"/>
          <p:cNvSpPr>
            <a:spLocks noChangeArrowheads="1"/>
          </p:cNvSpPr>
          <p:nvPr/>
        </p:nvSpPr>
        <p:spPr bwMode="auto">
          <a:xfrm>
            <a:off x="12340754" y="1341439"/>
            <a:ext cx="1590238" cy="13335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0124" tIns="40063" rIns="80124" bIns="40063">
            <a:spAutoFit/>
          </a:bodyPr>
          <a:lstStyle/>
          <a:p>
            <a:pPr defTabSz="9144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配色参考方案：</a:t>
            </a:r>
          </a:p>
          <a:p>
            <a:pPr defTabSz="9144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建议同一页面内不超过四种颜色，以下是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13</a:t>
            </a: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组配色方案，同一页面内只选择一组使用。（仅供参考）</a:t>
            </a:r>
          </a:p>
        </p:txBody>
      </p:sp>
      <p:sp>
        <p:nvSpPr>
          <p:cNvPr id="10252" name="Rectangle 84"/>
          <p:cNvSpPr>
            <a:spLocks noChangeArrowheads="1"/>
          </p:cNvSpPr>
          <p:nvPr/>
        </p:nvSpPr>
        <p:spPr bwMode="auto">
          <a:xfrm>
            <a:off x="12340754" y="7938"/>
            <a:ext cx="1494951" cy="4871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0124" tIns="40063" rIns="80124" bIns="40063">
            <a:spAutoFit/>
          </a:bodyPr>
          <a:lstStyle/>
          <a:p>
            <a:pPr defTabSz="91440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777777"/>
              </a:buClr>
              <a:buSzPct val="60000"/>
              <a:buFont typeface="Wingdings" pitchFamily="2" charset="2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客户或者合作伙伴的标志放在右上角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.</a:t>
            </a:r>
            <a:endParaRPr lang="zh-CN" altLang="en-US" sz="1100">
              <a:solidFill>
                <a:srgbClr val="FFFFFF"/>
              </a:solidFill>
              <a:latin typeface="Calibri" pitchFamily="34" charset="0"/>
              <a:ea typeface="宋体" pitchFamily="2" charset="-122"/>
            </a:endParaRPr>
          </a:p>
        </p:txBody>
      </p:sp>
      <p:sp>
        <p:nvSpPr>
          <p:cNvPr id="79" name="Rectangle 21"/>
          <p:cNvSpPr>
            <a:spLocks noChangeArrowheads="1"/>
          </p:cNvSpPr>
          <p:nvPr/>
        </p:nvSpPr>
        <p:spPr bwMode="auto">
          <a:xfrm>
            <a:off x="5049595" y="6465937"/>
            <a:ext cx="1624301" cy="18466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0082" tIns="0" rIns="80082" bIns="0">
            <a:spAutoFit/>
          </a:bodyPr>
          <a:lstStyle/>
          <a:p>
            <a:pPr defTabSz="801688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200" dirty="0">
                <a:solidFill>
                  <a:srgbClr val="000000"/>
                </a:solidFill>
              </a:rPr>
              <a:t>Huawei Confidential</a:t>
            </a:r>
          </a:p>
        </p:txBody>
      </p:sp>
      <p:sp>
        <p:nvSpPr>
          <p:cNvPr id="81" name="Rectangle 5"/>
          <p:cNvSpPr>
            <a:spLocks noChangeArrowheads="1"/>
          </p:cNvSpPr>
          <p:nvPr/>
        </p:nvSpPr>
        <p:spPr bwMode="auto">
          <a:xfrm>
            <a:off x="8484799" y="6489701"/>
            <a:ext cx="2405471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defTabSz="9144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r>
              <a:rPr lang="de-DE" altLang="zh-CN" sz="1200" dirty="0">
                <a:solidFill>
                  <a:srgbClr val="000000"/>
                </a:solidFill>
                <a:latin typeface="FrutigerNext LT Bold" pitchFamily="34" charset="0"/>
                <a:ea typeface="MS PGothic" pitchFamily="34" charset="-128"/>
              </a:rPr>
              <a:t> </a:t>
            </a:r>
            <a:fld id="{A4C34F22-587E-473D-9099-376F4F013A30}" type="slidenum">
              <a:rPr lang="de-DE" altLang="zh-CN" sz="1200">
                <a:solidFill>
                  <a:srgbClr val="000000"/>
                </a:solidFill>
                <a:latin typeface="FrutigerNext LT Bold" pitchFamily="34" charset="0"/>
                <a:ea typeface="MS PGothic" pitchFamily="34" charset="-128"/>
              </a:rPr>
              <a:pPr defTabSz="914400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GB" altLang="zh-CN" sz="1200" dirty="0">
              <a:solidFill>
                <a:srgbClr val="000000"/>
              </a:solidFill>
              <a:latin typeface="FrutigerNext LT Bold" pitchFamily="34" charset="0"/>
              <a:ea typeface="MS PGothic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052192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08" r:id="rId1"/>
    <p:sldLayoutId id="2147484109" r:id="rId2"/>
    <p:sldLayoutId id="2147484110" r:id="rId3"/>
    <p:sldLayoutId id="2147484111" r:id="rId4"/>
  </p:sldLayoutIdLst>
  <p:transition advClick="0" advTm="8000">
    <p:fade thruBlk="1"/>
  </p:transition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990000"/>
          </a:solidFill>
          <a:latin typeface="Arial" pitchFamily="34" charset="0"/>
          <a:ea typeface="黑体" pitchFamily="49" charset="-122"/>
          <a:cs typeface="Arial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990000"/>
          </a:solidFill>
          <a:latin typeface="黑体" pitchFamily="49" charset="-122"/>
          <a:ea typeface="黑体" pitchFamily="49" charset="-122"/>
          <a:cs typeface="宋体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990000"/>
          </a:solidFill>
          <a:latin typeface="黑体" pitchFamily="49" charset="-122"/>
          <a:ea typeface="黑体" pitchFamily="49" charset="-122"/>
          <a:cs typeface="宋体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990000"/>
          </a:solidFill>
          <a:latin typeface="黑体" pitchFamily="49" charset="-122"/>
          <a:ea typeface="黑体" pitchFamily="49" charset="-122"/>
          <a:cs typeface="宋体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990000"/>
          </a:solidFill>
          <a:latin typeface="黑体" pitchFamily="49" charset="-122"/>
          <a:ea typeface="黑体" pitchFamily="49" charset="-122"/>
          <a:cs typeface="宋体" charset="-122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990000"/>
          </a:solidFill>
          <a:latin typeface="FrutigerNext LT Medium" pitchFamily="34" charset="0"/>
          <a:ea typeface="华文细黑" pitchFamily="2" charset="-122"/>
          <a:cs typeface="宋体" charset="-122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990000"/>
          </a:solidFill>
          <a:latin typeface="FrutigerNext LT Medium" pitchFamily="34" charset="0"/>
          <a:ea typeface="华文细黑" pitchFamily="2" charset="-122"/>
          <a:cs typeface="宋体" charset="-122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990000"/>
          </a:solidFill>
          <a:latin typeface="FrutigerNext LT Medium" pitchFamily="34" charset="0"/>
          <a:ea typeface="华文细黑" pitchFamily="2" charset="-122"/>
          <a:cs typeface="宋体" charset="-122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990000"/>
          </a:solidFill>
          <a:latin typeface="FrutigerNext LT Medium" pitchFamily="34" charset="0"/>
          <a:ea typeface="华文细黑" pitchFamily="2" charset="-122"/>
          <a:cs typeface="宋体" charset="-122"/>
        </a:defRPr>
      </a:lvl9pPr>
    </p:titleStyle>
    <p:bodyStyle>
      <a:lvl1pPr marL="342900" indent="-342900" algn="l" rtl="0" eaLnBrk="0" fontAlgn="base" hangingPunct="0">
        <a:lnSpc>
          <a:spcPct val="140000"/>
        </a:lnSpc>
        <a:spcBef>
          <a:spcPct val="0"/>
        </a:spcBef>
        <a:spcAft>
          <a:spcPct val="0"/>
        </a:spcAft>
        <a:buClr>
          <a:srgbClr val="777777"/>
        </a:buClr>
        <a:buSzPct val="60000"/>
        <a:buFont typeface="Wingdings" pitchFamily="2" charset="2"/>
        <a:buChar char="l"/>
        <a:defRPr sz="2000">
          <a:solidFill>
            <a:schemeClr val="tx1"/>
          </a:solidFill>
          <a:latin typeface="+mn-lt"/>
          <a:ea typeface="黑体" pitchFamily="49" charset="-122"/>
          <a:cs typeface="+mn-cs"/>
        </a:defRPr>
      </a:lvl1pPr>
      <a:lvl2pPr marL="742950" indent="-285750" algn="l" rtl="0" eaLnBrk="0" fontAlgn="base" hangingPunct="0">
        <a:lnSpc>
          <a:spcPct val="140000"/>
        </a:lnSpc>
        <a:spcBef>
          <a:spcPct val="0"/>
        </a:spcBef>
        <a:spcAft>
          <a:spcPct val="0"/>
        </a:spcAft>
        <a:buSzPct val="50000"/>
        <a:buFont typeface="Wingdings" pitchFamily="2" charset="2"/>
        <a:buChar char="p"/>
        <a:defRPr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140000"/>
        </a:lnSpc>
        <a:spcBef>
          <a:spcPct val="0"/>
        </a:spcBef>
        <a:spcAft>
          <a:spcPct val="0"/>
        </a:spcAft>
        <a:buSzPct val="50000"/>
        <a:buFont typeface="Wingdings" pitchFamily="2" charset="2"/>
        <a:buChar char="n"/>
        <a:defRPr sz="16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140000"/>
        </a:lnSpc>
        <a:spcBef>
          <a:spcPct val="0"/>
        </a:spcBef>
        <a:spcAft>
          <a:spcPct val="0"/>
        </a:spcAft>
        <a:buChar char="–"/>
        <a:defRPr sz="14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140000"/>
        </a:lnSpc>
        <a:spcBef>
          <a:spcPct val="0"/>
        </a:spcBef>
        <a:spcAft>
          <a:spcPct val="0"/>
        </a:spcAft>
        <a:buFont typeface="Arial" pitchFamily="34" charset="0"/>
        <a:buChar char="~"/>
        <a:defRPr sz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~"/>
        <a:defRPr sz="16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~"/>
        <a:defRPr sz="16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~"/>
        <a:defRPr sz="16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~"/>
        <a:defRPr sz="16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785A3D6-1271-D247-9E96-1B376F4BE7BE}"/>
              </a:ext>
            </a:extLst>
          </p:cNvPr>
          <p:cNvSpPr txBox="1"/>
          <p:nvPr userDrawn="1"/>
        </p:nvSpPr>
        <p:spPr>
          <a:xfrm>
            <a:off x="1095467" y="6356939"/>
            <a:ext cx="14634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Huawei Confidential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BEE2EE-BF4D-7A4A-B3C6-9E47668CCD98}"/>
              </a:ext>
            </a:extLst>
          </p:cNvPr>
          <p:cNvSpPr txBox="1"/>
          <p:nvPr userDrawn="1"/>
        </p:nvSpPr>
        <p:spPr>
          <a:xfrm>
            <a:off x="734131" y="6402806"/>
            <a:ext cx="499729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849">
              <a:defRPr/>
            </a:pPr>
            <a:fld id="{C3837181-38C6-AD4F-B8BA-B444770388BB}" type="slidenum">
              <a:rPr lang="en-US" sz="900" smtClean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defTabSz="890849">
                <a:defRPr/>
              </a:pPr>
              <a:t>‹#›</a:t>
            </a:fld>
            <a:endParaRPr lang="en-US" sz="900" dirty="0">
              <a:solidFill>
                <a:srgbClr val="1D1D1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37333705-F8D6-2847-B3CB-F2FAB51E2A3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2290471" y="2625389"/>
            <a:ext cx="1963323" cy="4233515"/>
            <a:chOff x="5343885" y="-48857"/>
            <a:chExt cx="3263586" cy="7037279"/>
          </a:xfrm>
        </p:grpSpPr>
        <p:sp>
          <p:nvSpPr>
            <p:cNvPr id="89" name="矩形 13">
              <a:extLst>
                <a:ext uri="{FF2B5EF4-FFF2-40B4-BE49-F238E27FC236}">
                  <a16:creationId xmlns:a16="http://schemas.microsoft.com/office/drawing/2014/main" id="{B14DFA89-D483-CF47-82CC-DD86D7CAB09E}"/>
                </a:ext>
              </a:extLst>
            </p:cNvPr>
            <p:cNvSpPr/>
            <p:nvPr userDrawn="1"/>
          </p:nvSpPr>
          <p:spPr>
            <a:xfrm>
              <a:off x="5356401" y="1934171"/>
              <a:ext cx="791510" cy="664397"/>
            </a:xfrm>
            <a:prstGeom prst="rect">
              <a:avLst/>
            </a:prstGeom>
            <a:solidFill>
              <a:srgbClr val="C400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196/0/84</a:t>
              </a:r>
            </a:p>
          </p:txBody>
        </p:sp>
        <p:sp>
          <p:nvSpPr>
            <p:cNvPr id="90" name="文本框 15">
              <a:extLst>
                <a:ext uri="{FF2B5EF4-FFF2-40B4-BE49-F238E27FC236}">
                  <a16:creationId xmlns:a16="http://schemas.microsoft.com/office/drawing/2014/main" id="{8223ADA0-340A-794B-93B7-24AFF612A719}"/>
                </a:ext>
              </a:extLst>
            </p:cNvPr>
            <p:cNvSpPr txBox="1"/>
            <p:nvPr userDrawn="1"/>
          </p:nvSpPr>
          <p:spPr>
            <a:xfrm>
              <a:off x="5352723" y="1694497"/>
              <a:ext cx="1052647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r>
                <a:rPr kumimoji="1" lang="zh-CN" altLang="en-US" sz="800" dirty="0">
                  <a:solidFill>
                    <a:srgbClr val="1D1D1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公司</a:t>
              </a:r>
              <a:r>
                <a:rPr kumimoji="1" lang="en-US" altLang="zh-CN" sz="800" dirty="0">
                  <a:solidFill>
                    <a:srgbClr val="1D1D1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XX</a:t>
              </a:r>
              <a:r>
                <a:rPr kumimoji="1" lang="zh-CN" altLang="en-US" sz="800" dirty="0">
                  <a:solidFill>
                    <a:srgbClr val="1D1D1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色</a:t>
              </a:r>
            </a:p>
          </p:txBody>
        </p:sp>
        <p:sp>
          <p:nvSpPr>
            <p:cNvPr id="91" name="矩形 13">
              <a:extLst>
                <a:ext uri="{FF2B5EF4-FFF2-40B4-BE49-F238E27FC236}">
                  <a16:creationId xmlns:a16="http://schemas.microsoft.com/office/drawing/2014/main" id="{5F63E0E3-4F22-7948-AB1A-40A84ECA92EC}"/>
                </a:ext>
              </a:extLst>
            </p:cNvPr>
            <p:cNvSpPr/>
            <p:nvPr userDrawn="1"/>
          </p:nvSpPr>
          <p:spPr>
            <a:xfrm>
              <a:off x="6184680" y="1934171"/>
              <a:ext cx="791510" cy="664397"/>
            </a:xfrm>
            <a:prstGeom prst="rect">
              <a:avLst/>
            </a:prstGeom>
            <a:solidFill>
              <a:srgbClr val="CB37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203/55/120</a:t>
              </a:r>
            </a:p>
          </p:txBody>
        </p:sp>
        <p:sp>
          <p:nvSpPr>
            <p:cNvPr id="92" name="矩形 13">
              <a:extLst>
                <a:ext uri="{FF2B5EF4-FFF2-40B4-BE49-F238E27FC236}">
                  <a16:creationId xmlns:a16="http://schemas.microsoft.com/office/drawing/2014/main" id="{29C4A3C6-7C7B-7140-8F73-591E9F49143F}"/>
                </a:ext>
              </a:extLst>
            </p:cNvPr>
            <p:cNvSpPr/>
            <p:nvPr userDrawn="1"/>
          </p:nvSpPr>
          <p:spPr>
            <a:xfrm>
              <a:off x="5356401" y="3403061"/>
              <a:ext cx="791510" cy="664397"/>
            </a:xfrm>
            <a:prstGeom prst="rect">
              <a:avLst/>
            </a:prstGeom>
            <a:solidFill>
              <a:srgbClr val="ED6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237/109/0</a:t>
              </a:r>
            </a:p>
          </p:txBody>
        </p:sp>
        <p:sp>
          <p:nvSpPr>
            <p:cNvPr id="93" name="矩形 13">
              <a:extLst>
                <a:ext uri="{FF2B5EF4-FFF2-40B4-BE49-F238E27FC236}">
                  <a16:creationId xmlns:a16="http://schemas.microsoft.com/office/drawing/2014/main" id="{BE4C9A8D-46B0-5B40-BC47-DB6C4899227F}"/>
                </a:ext>
              </a:extLst>
            </p:cNvPr>
            <p:cNvSpPr/>
            <p:nvPr userDrawn="1"/>
          </p:nvSpPr>
          <p:spPr>
            <a:xfrm>
              <a:off x="6184680" y="2673360"/>
              <a:ext cx="791510" cy="664397"/>
            </a:xfrm>
            <a:prstGeom prst="rect">
              <a:avLst/>
            </a:prstGeom>
            <a:solidFill>
              <a:srgbClr val="9936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153/54/54</a:t>
              </a:r>
            </a:p>
          </p:txBody>
        </p:sp>
        <p:sp>
          <p:nvSpPr>
            <p:cNvPr id="94" name="矩形 13">
              <a:extLst>
                <a:ext uri="{FF2B5EF4-FFF2-40B4-BE49-F238E27FC236}">
                  <a16:creationId xmlns:a16="http://schemas.microsoft.com/office/drawing/2014/main" id="{612F2ED4-F7A4-9E48-95E1-8D07B3BBE962}"/>
                </a:ext>
              </a:extLst>
            </p:cNvPr>
            <p:cNvSpPr/>
            <p:nvPr userDrawn="1"/>
          </p:nvSpPr>
          <p:spPr>
            <a:xfrm>
              <a:off x="5356401" y="4866463"/>
              <a:ext cx="791510" cy="664397"/>
            </a:xfrm>
            <a:prstGeom prst="rect">
              <a:avLst/>
            </a:prstGeom>
            <a:solidFill>
              <a:srgbClr val="62B2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98/178/48</a:t>
              </a:r>
            </a:p>
          </p:txBody>
        </p:sp>
        <p:sp>
          <p:nvSpPr>
            <p:cNvPr id="95" name="矩形 13">
              <a:extLst>
                <a:ext uri="{FF2B5EF4-FFF2-40B4-BE49-F238E27FC236}">
                  <a16:creationId xmlns:a16="http://schemas.microsoft.com/office/drawing/2014/main" id="{A9E1D476-C288-8945-A68A-1F20C557294B}"/>
                </a:ext>
              </a:extLst>
            </p:cNvPr>
            <p:cNvSpPr/>
            <p:nvPr userDrawn="1"/>
          </p:nvSpPr>
          <p:spPr>
            <a:xfrm>
              <a:off x="6184680" y="3415851"/>
              <a:ext cx="791510" cy="664397"/>
            </a:xfrm>
            <a:prstGeom prst="rect">
              <a:avLst/>
            </a:prstGeom>
            <a:solidFill>
              <a:srgbClr val="F289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242/137/68</a:t>
              </a:r>
              <a:endParaRPr kumimoji="1" lang="mr-IN" altLang="zh-CN" sz="500" b="1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96" name="矩形 13">
              <a:extLst>
                <a:ext uri="{FF2B5EF4-FFF2-40B4-BE49-F238E27FC236}">
                  <a16:creationId xmlns:a16="http://schemas.microsoft.com/office/drawing/2014/main" id="{42823EBB-E62E-F149-AC9A-09950051F283}"/>
                </a:ext>
              </a:extLst>
            </p:cNvPr>
            <p:cNvSpPr/>
            <p:nvPr userDrawn="1"/>
          </p:nvSpPr>
          <p:spPr>
            <a:xfrm>
              <a:off x="5353240" y="184963"/>
              <a:ext cx="791510" cy="664397"/>
            </a:xfrm>
            <a:prstGeom prst="rect">
              <a:avLst/>
            </a:prstGeom>
            <a:solidFill>
              <a:srgbClr val="C700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PANTONE 185C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199/0/11  </a:t>
              </a:r>
            </a:p>
          </p:txBody>
        </p:sp>
        <p:sp>
          <p:nvSpPr>
            <p:cNvPr id="97" name="文本框 15">
              <a:extLst>
                <a:ext uri="{FF2B5EF4-FFF2-40B4-BE49-F238E27FC236}">
                  <a16:creationId xmlns:a16="http://schemas.microsoft.com/office/drawing/2014/main" id="{EA01C299-6FF2-3642-AAEC-A1DF62D9C654}"/>
                </a:ext>
              </a:extLst>
            </p:cNvPr>
            <p:cNvSpPr txBox="1"/>
            <p:nvPr userDrawn="1"/>
          </p:nvSpPr>
          <p:spPr>
            <a:xfrm>
              <a:off x="5343885" y="-48857"/>
              <a:ext cx="726488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r>
                <a:rPr kumimoji="1" lang="zh-CN" altLang="en-US" sz="800" dirty="0">
                  <a:solidFill>
                    <a:srgbClr val="1D1D1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公司色</a:t>
              </a:r>
            </a:p>
          </p:txBody>
        </p:sp>
        <p:sp>
          <p:nvSpPr>
            <p:cNvPr id="98" name="矩形 13">
              <a:extLst>
                <a:ext uri="{FF2B5EF4-FFF2-40B4-BE49-F238E27FC236}">
                  <a16:creationId xmlns:a16="http://schemas.microsoft.com/office/drawing/2014/main" id="{B84AB502-165F-764A-9621-65CA8CBBEAEA}"/>
                </a:ext>
              </a:extLst>
            </p:cNvPr>
            <p:cNvSpPr/>
            <p:nvPr userDrawn="1"/>
          </p:nvSpPr>
          <p:spPr>
            <a:xfrm>
              <a:off x="5352600" y="918047"/>
              <a:ext cx="791510" cy="664397"/>
            </a:xfrm>
            <a:prstGeom prst="rect">
              <a:avLst/>
            </a:prstGeom>
            <a:solidFill>
              <a:srgbClr val="C810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PANTONE 186C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200/16/46  </a:t>
              </a:r>
            </a:p>
          </p:txBody>
        </p:sp>
        <p:sp>
          <p:nvSpPr>
            <p:cNvPr id="99" name="矩形 13">
              <a:extLst>
                <a:ext uri="{FF2B5EF4-FFF2-40B4-BE49-F238E27FC236}">
                  <a16:creationId xmlns:a16="http://schemas.microsoft.com/office/drawing/2014/main" id="{CB8870E8-3E95-764C-B621-A168E194CC7A}"/>
                </a:ext>
              </a:extLst>
            </p:cNvPr>
            <p:cNvSpPr/>
            <p:nvPr userDrawn="1"/>
          </p:nvSpPr>
          <p:spPr>
            <a:xfrm>
              <a:off x="5354164" y="2665974"/>
              <a:ext cx="791510" cy="664397"/>
            </a:xfrm>
            <a:prstGeom prst="rect">
              <a:avLst/>
            </a:prstGeom>
            <a:solidFill>
              <a:srgbClr val="7F00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127/0/1</a:t>
              </a:r>
            </a:p>
          </p:txBody>
        </p:sp>
        <p:sp>
          <p:nvSpPr>
            <p:cNvPr id="100" name="矩形 13">
              <a:extLst>
                <a:ext uri="{FF2B5EF4-FFF2-40B4-BE49-F238E27FC236}">
                  <a16:creationId xmlns:a16="http://schemas.microsoft.com/office/drawing/2014/main" id="{356EF69A-1936-544F-A95F-0664F4E186D5}"/>
                </a:ext>
              </a:extLst>
            </p:cNvPr>
            <p:cNvSpPr/>
            <p:nvPr userDrawn="1"/>
          </p:nvSpPr>
          <p:spPr>
            <a:xfrm>
              <a:off x="5354164" y="4134866"/>
              <a:ext cx="791510" cy="664397"/>
            </a:xfrm>
            <a:prstGeom prst="rect">
              <a:avLst/>
            </a:prstGeom>
            <a:solidFill>
              <a:srgbClr val="FCC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52/200/0</a:t>
              </a:r>
            </a:p>
          </p:txBody>
        </p:sp>
        <p:sp>
          <p:nvSpPr>
            <p:cNvPr id="101" name="矩形 13">
              <a:extLst>
                <a:ext uri="{FF2B5EF4-FFF2-40B4-BE49-F238E27FC236}">
                  <a16:creationId xmlns:a16="http://schemas.microsoft.com/office/drawing/2014/main" id="{03EBAB43-95A5-1C4A-8458-B86EB3D51FCA}"/>
                </a:ext>
              </a:extLst>
            </p:cNvPr>
            <p:cNvSpPr/>
            <p:nvPr userDrawn="1"/>
          </p:nvSpPr>
          <p:spPr>
            <a:xfrm>
              <a:off x="5354164" y="5596166"/>
              <a:ext cx="791510" cy="664397"/>
            </a:xfrm>
            <a:prstGeom prst="rect">
              <a:avLst/>
            </a:prstGeom>
            <a:solidFill>
              <a:srgbClr val="30B5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48/181/197</a:t>
              </a:r>
            </a:p>
          </p:txBody>
        </p:sp>
        <p:sp>
          <p:nvSpPr>
            <p:cNvPr id="102" name="矩形 13">
              <a:extLst>
                <a:ext uri="{FF2B5EF4-FFF2-40B4-BE49-F238E27FC236}">
                  <a16:creationId xmlns:a16="http://schemas.microsoft.com/office/drawing/2014/main" id="{371A8520-F934-304C-B57F-B49F768694E2}"/>
                </a:ext>
              </a:extLst>
            </p:cNvPr>
            <p:cNvSpPr/>
            <p:nvPr userDrawn="1"/>
          </p:nvSpPr>
          <p:spPr>
            <a:xfrm>
              <a:off x="6194511" y="4866463"/>
              <a:ext cx="791510" cy="664397"/>
            </a:xfrm>
            <a:prstGeom prst="rect">
              <a:avLst/>
            </a:prstGeom>
            <a:solidFill>
              <a:srgbClr val="81C1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129/193/95</a:t>
              </a:r>
            </a:p>
          </p:txBody>
        </p:sp>
        <p:sp>
          <p:nvSpPr>
            <p:cNvPr id="103" name="矩形 13">
              <a:extLst>
                <a:ext uri="{FF2B5EF4-FFF2-40B4-BE49-F238E27FC236}">
                  <a16:creationId xmlns:a16="http://schemas.microsoft.com/office/drawing/2014/main" id="{B83004D7-279B-C14E-9FCF-870FA1B74FDF}"/>
                </a:ext>
              </a:extLst>
            </p:cNvPr>
            <p:cNvSpPr/>
            <p:nvPr userDrawn="1"/>
          </p:nvSpPr>
          <p:spPr>
            <a:xfrm>
              <a:off x="6192274" y="4134866"/>
              <a:ext cx="791510" cy="664397"/>
            </a:xfrm>
            <a:prstGeom prst="rect">
              <a:avLst/>
            </a:prstGeom>
            <a:solidFill>
              <a:srgbClr val="FDD3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253/211/81</a:t>
              </a:r>
            </a:p>
          </p:txBody>
        </p:sp>
        <p:sp>
          <p:nvSpPr>
            <p:cNvPr id="104" name="矩形 13">
              <a:extLst>
                <a:ext uri="{FF2B5EF4-FFF2-40B4-BE49-F238E27FC236}">
                  <a16:creationId xmlns:a16="http://schemas.microsoft.com/office/drawing/2014/main" id="{99635968-4E69-CC41-9D78-6DF253FE3035}"/>
                </a:ext>
              </a:extLst>
            </p:cNvPr>
            <p:cNvSpPr/>
            <p:nvPr userDrawn="1"/>
          </p:nvSpPr>
          <p:spPr>
            <a:xfrm>
              <a:off x="6192274" y="5596166"/>
              <a:ext cx="791510" cy="664397"/>
            </a:xfrm>
            <a:prstGeom prst="rect">
              <a:avLst/>
            </a:prstGeom>
            <a:solidFill>
              <a:srgbClr val="56C4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86/196/210</a:t>
              </a:r>
            </a:p>
          </p:txBody>
        </p:sp>
        <p:sp>
          <p:nvSpPr>
            <p:cNvPr id="105" name="矩形 13">
              <a:extLst>
                <a:ext uri="{FF2B5EF4-FFF2-40B4-BE49-F238E27FC236}">
                  <a16:creationId xmlns:a16="http://schemas.microsoft.com/office/drawing/2014/main" id="{BDBE4949-07B7-F046-AD95-68E4B0C11CCD}"/>
                </a:ext>
              </a:extLst>
            </p:cNvPr>
            <p:cNvSpPr/>
            <p:nvPr/>
          </p:nvSpPr>
          <p:spPr>
            <a:xfrm>
              <a:off x="6186245" y="184963"/>
              <a:ext cx="791510" cy="664397"/>
            </a:xfrm>
            <a:prstGeom prst="rect">
              <a:avLst/>
            </a:prstGeom>
            <a:solidFill>
              <a:srgbClr val="D339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211/57/65</a:t>
              </a:r>
            </a:p>
          </p:txBody>
        </p:sp>
        <p:sp>
          <p:nvSpPr>
            <p:cNvPr id="106" name="矩形 13">
              <a:extLst>
                <a:ext uri="{FF2B5EF4-FFF2-40B4-BE49-F238E27FC236}">
                  <a16:creationId xmlns:a16="http://schemas.microsoft.com/office/drawing/2014/main" id="{AA9F9E00-6A31-F14B-A2E4-79908835FD14}"/>
                </a:ext>
              </a:extLst>
            </p:cNvPr>
            <p:cNvSpPr/>
            <p:nvPr/>
          </p:nvSpPr>
          <p:spPr>
            <a:xfrm>
              <a:off x="6185604" y="918047"/>
              <a:ext cx="791510" cy="664397"/>
            </a:xfrm>
            <a:prstGeom prst="rect">
              <a:avLst/>
            </a:prstGeom>
            <a:solidFill>
              <a:srgbClr val="D338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211/56/89</a:t>
              </a:r>
            </a:p>
          </p:txBody>
        </p:sp>
        <p:sp>
          <p:nvSpPr>
            <p:cNvPr id="107" name="矩形 13">
              <a:extLst>
                <a:ext uri="{FF2B5EF4-FFF2-40B4-BE49-F238E27FC236}">
                  <a16:creationId xmlns:a16="http://schemas.microsoft.com/office/drawing/2014/main" id="{38715A31-485E-B744-B409-43F9F04B48F7}"/>
                </a:ext>
              </a:extLst>
            </p:cNvPr>
            <p:cNvSpPr/>
            <p:nvPr/>
          </p:nvSpPr>
          <p:spPr>
            <a:xfrm>
              <a:off x="6996262" y="1934171"/>
              <a:ext cx="791510" cy="664397"/>
            </a:xfrm>
            <a:prstGeom prst="rect">
              <a:avLst/>
            </a:prstGeom>
            <a:solidFill>
              <a:srgbClr val="DD80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221/128/170</a:t>
              </a:r>
            </a:p>
          </p:txBody>
        </p:sp>
        <p:sp>
          <p:nvSpPr>
            <p:cNvPr id="108" name="矩形 13">
              <a:extLst>
                <a:ext uri="{FF2B5EF4-FFF2-40B4-BE49-F238E27FC236}">
                  <a16:creationId xmlns:a16="http://schemas.microsoft.com/office/drawing/2014/main" id="{4AE1609B-25DD-2C4A-B05B-D18ADBC39C71}"/>
                </a:ext>
              </a:extLst>
            </p:cNvPr>
            <p:cNvSpPr/>
            <p:nvPr/>
          </p:nvSpPr>
          <p:spPr>
            <a:xfrm>
              <a:off x="6996262" y="2673360"/>
              <a:ext cx="791510" cy="664397"/>
            </a:xfrm>
            <a:prstGeom prst="rect">
              <a:avLst/>
            </a:prstGeom>
            <a:solidFill>
              <a:srgbClr val="BF8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191/128/130</a:t>
              </a:r>
            </a:p>
          </p:txBody>
        </p:sp>
        <p:sp>
          <p:nvSpPr>
            <p:cNvPr id="109" name="矩形 13">
              <a:extLst>
                <a:ext uri="{FF2B5EF4-FFF2-40B4-BE49-F238E27FC236}">
                  <a16:creationId xmlns:a16="http://schemas.microsoft.com/office/drawing/2014/main" id="{ECE90F9F-DBBC-0B49-A42C-8B62397E473E}"/>
                </a:ext>
              </a:extLst>
            </p:cNvPr>
            <p:cNvSpPr/>
            <p:nvPr/>
          </p:nvSpPr>
          <p:spPr>
            <a:xfrm>
              <a:off x="6996262" y="3415851"/>
              <a:ext cx="791510" cy="664397"/>
            </a:xfrm>
            <a:prstGeom prst="rect">
              <a:avLst/>
            </a:prstGeom>
            <a:solidFill>
              <a:srgbClr val="F6B7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246/183/140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10" name="矩形 13">
              <a:extLst>
                <a:ext uri="{FF2B5EF4-FFF2-40B4-BE49-F238E27FC236}">
                  <a16:creationId xmlns:a16="http://schemas.microsoft.com/office/drawing/2014/main" id="{D5B387BA-F8B8-B54E-966E-F24E271747C4}"/>
                </a:ext>
              </a:extLst>
            </p:cNvPr>
            <p:cNvSpPr/>
            <p:nvPr/>
          </p:nvSpPr>
          <p:spPr>
            <a:xfrm>
              <a:off x="7006093" y="4866463"/>
              <a:ext cx="791510" cy="664397"/>
            </a:xfrm>
            <a:prstGeom prst="rect">
              <a:avLst/>
            </a:prstGeom>
            <a:solidFill>
              <a:srgbClr val="AFD8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176/216/156</a:t>
              </a:r>
            </a:p>
          </p:txBody>
        </p:sp>
        <p:sp>
          <p:nvSpPr>
            <p:cNvPr id="111" name="矩形 13">
              <a:extLst>
                <a:ext uri="{FF2B5EF4-FFF2-40B4-BE49-F238E27FC236}">
                  <a16:creationId xmlns:a16="http://schemas.microsoft.com/office/drawing/2014/main" id="{E6C9B99E-8C1C-2B49-B82E-3C754B8E5C02}"/>
                </a:ext>
              </a:extLst>
            </p:cNvPr>
            <p:cNvSpPr/>
            <p:nvPr/>
          </p:nvSpPr>
          <p:spPr>
            <a:xfrm>
              <a:off x="7003856" y="4134866"/>
              <a:ext cx="791510" cy="664397"/>
            </a:xfrm>
            <a:prstGeom prst="rect">
              <a:avLst/>
            </a:prstGeom>
            <a:solidFill>
              <a:srgbClr val="FDE3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253/227/181</a:t>
              </a:r>
            </a:p>
          </p:txBody>
        </p:sp>
        <p:sp>
          <p:nvSpPr>
            <p:cNvPr id="112" name="矩形 13">
              <a:extLst>
                <a:ext uri="{FF2B5EF4-FFF2-40B4-BE49-F238E27FC236}">
                  <a16:creationId xmlns:a16="http://schemas.microsoft.com/office/drawing/2014/main" id="{0106BFA2-9DE1-3A42-A6C6-69BCE0FA34F4}"/>
                </a:ext>
              </a:extLst>
            </p:cNvPr>
            <p:cNvSpPr/>
            <p:nvPr/>
          </p:nvSpPr>
          <p:spPr>
            <a:xfrm>
              <a:off x="7003856" y="5596166"/>
              <a:ext cx="791510" cy="664397"/>
            </a:xfrm>
            <a:prstGeom prst="rect">
              <a:avLst/>
            </a:prstGeom>
            <a:solidFill>
              <a:srgbClr val="94DA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148/218/226</a:t>
              </a:r>
            </a:p>
          </p:txBody>
        </p:sp>
        <p:sp>
          <p:nvSpPr>
            <p:cNvPr id="113" name="矩形 13">
              <a:extLst>
                <a:ext uri="{FF2B5EF4-FFF2-40B4-BE49-F238E27FC236}">
                  <a16:creationId xmlns:a16="http://schemas.microsoft.com/office/drawing/2014/main" id="{F760C1C5-4342-C346-A7D2-D101978EDF66}"/>
                </a:ext>
              </a:extLst>
            </p:cNvPr>
            <p:cNvSpPr/>
            <p:nvPr/>
          </p:nvSpPr>
          <p:spPr>
            <a:xfrm>
              <a:off x="6997826" y="184963"/>
              <a:ext cx="791510" cy="664397"/>
            </a:xfrm>
            <a:prstGeom prst="rect">
              <a:avLst/>
            </a:prstGeom>
            <a:solidFill>
              <a:srgbClr val="E281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226/129/137</a:t>
              </a:r>
            </a:p>
          </p:txBody>
        </p:sp>
        <p:sp>
          <p:nvSpPr>
            <p:cNvPr id="114" name="矩形 13">
              <a:extLst>
                <a:ext uri="{FF2B5EF4-FFF2-40B4-BE49-F238E27FC236}">
                  <a16:creationId xmlns:a16="http://schemas.microsoft.com/office/drawing/2014/main" id="{5BB50A4A-0B64-7E4C-824C-1EBCA1A992CF}"/>
                </a:ext>
              </a:extLst>
            </p:cNvPr>
            <p:cNvSpPr/>
            <p:nvPr/>
          </p:nvSpPr>
          <p:spPr>
            <a:xfrm>
              <a:off x="6997185" y="918047"/>
              <a:ext cx="791510" cy="664397"/>
            </a:xfrm>
            <a:prstGeom prst="rect">
              <a:avLst/>
            </a:prstGeom>
            <a:solidFill>
              <a:srgbClr val="E281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226/129/152</a:t>
              </a:r>
            </a:p>
          </p:txBody>
        </p:sp>
        <p:sp>
          <p:nvSpPr>
            <p:cNvPr id="115" name="矩形 13">
              <a:extLst>
                <a:ext uri="{FF2B5EF4-FFF2-40B4-BE49-F238E27FC236}">
                  <a16:creationId xmlns:a16="http://schemas.microsoft.com/office/drawing/2014/main" id="{756A7E25-6C44-8A44-A8C5-61D19BC9EDAF}"/>
                </a:ext>
              </a:extLst>
            </p:cNvPr>
            <p:cNvSpPr/>
            <p:nvPr userDrawn="1"/>
          </p:nvSpPr>
          <p:spPr>
            <a:xfrm>
              <a:off x="7806130" y="1934171"/>
              <a:ext cx="791510" cy="664397"/>
            </a:xfrm>
            <a:prstGeom prst="rect">
              <a:avLst/>
            </a:prstGeom>
            <a:solidFill>
              <a:srgbClr val="EBB3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235/179/204</a:t>
              </a:r>
            </a:p>
          </p:txBody>
        </p:sp>
        <p:sp>
          <p:nvSpPr>
            <p:cNvPr id="116" name="矩形 13">
              <a:extLst>
                <a:ext uri="{FF2B5EF4-FFF2-40B4-BE49-F238E27FC236}">
                  <a16:creationId xmlns:a16="http://schemas.microsoft.com/office/drawing/2014/main" id="{96588389-39CD-DF4E-B9AC-92091E25724E}"/>
                </a:ext>
              </a:extLst>
            </p:cNvPr>
            <p:cNvSpPr/>
            <p:nvPr/>
          </p:nvSpPr>
          <p:spPr>
            <a:xfrm>
              <a:off x="7806130" y="2673360"/>
              <a:ext cx="791510" cy="664397"/>
            </a:xfrm>
            <a:prstGeom prst="rect">
              <a:avLst/>
            </a:prstGeom>
            <a:solidFill>
              <a:srgbClr val="D8B3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216/179/179</a:t>
              </a:r>
            </a:p>
          </p:txBody>
        </p:sp>
        <p:sp>
          <p:nvSpPr>
            <p:cNvPr id="117" name="矩形 13">
              <a:extLst>
                <a:ext uri="{FF2B5EF4-FFF2-40B4-BE49-F238E27FC236}">
                  <a16:creationId xmlns:a16="http://schemas.microsoft.com/office/drawing/2014/main" id="{20725C9F-31AE-DB44-B70A-B4ECDEC0BC00}"/>
                </a:ext>
              </a:extLst>
            </p:cNvPr>
            <p:cNvSpPr/>
            <p:nvPr/>
          </p:nvSpPr>
          <p:spPr>
            <a:xfrm>
              <a:off x="7806130" y="3415851"/>
              <a:ext cx="791510" cy="664397"/>
            </a:xfrm>
            <a:prstGeom prst="rect">
              <a:avLst/>
            </a:prstGeom>
            <a:solidFill>
              <a:srgbClr val="FAD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250/211/187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18" name="矩形 13">
              <a:extLst>
                <a:ext uri="{FF2B5EF4-FFF2-40B4-BE49-F238E27FC236}">
                  <a16:creationId xmlns:a16="http://schemas.microsoft.com/office/drawing/2014/main" id="{AC5BCC27-B68D-0743-8E0B-E25F8D01C3A4}"/>
                </a:ext>
              </a:extLst>
            </p:cNvPr>
            <p:cNvSpPr/>
            <p:nvPr/>
          </p:nvSpPr>
          <p:spPr>
            <a:xfrm>
              <a:off x="7815961" y="4866463"/>
              <a:ext cx="791510" cy="664397"/>
            </a:xfrm>
            <a:prstGeom prst="rect">
              <a:avLst/>
            </a:prstGeom>
            <a:solidFill>
              <a:srgbClr val="D0E8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208/232/196</a:t>
              </a:r>
            </a:p>
          </p:txBody>
        </p:sp>
        <p:sp>
          <p:nvSpPr>
            <p:cNvPr id="119" name="矩形 13">
              <a:extLst>
                <a:ext uri="{FF2B5EF4-FFF2-40B4-BE49-F238E27FC236}">
                  <a16:creationId xmlns:a16="http://schemas.microsoft.com/office/drawing/2014/main" id="{51C2E83A-C975-6945-B2FD-5B22BBB53DB7}"/>
                </a:ext>
              </a:extLst>
            </p:cNvPr>
            <p:cNvSpPr/>
            <p:nvPr/>
          </p:nvSpPr>
          <p:spPr>
            <a:xfrm>
              <a:off x="7813724" y="4134866"/>
              <a:ext cx="791510" cy="664397"/>
            </a:xfrm>
            <a:prstGeom prst="rect">
              <a:avLst/>
            </a:prstGeom>
            <a:solidFill>
              <a:srgbClr val="FEEE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254/238/193</a:t>
              </a:r>
            </a:p>
          </p:txBody>
        </p:sp>
        <p:sp>
          <p:nvSpPr>
            <p:cNvPr id="120" name="矩形 13">
              <a:extLst>
                <a:ext uri="{FF2B5EF4-FFF2-40B4-BE49-F238E27FC236}">
                  <a16:creationId xmlns:a16="http://schemas.microsoft.com/office/drawing/2014/main" id="{BEE9A95F-6965-354F-A2C7-2E8C81DDA52F}"/>
                </a:ext>
              </a:extLst>
            </p:cNvPr>
            <p:cNvSpPr/>
            <p:nvPr/>
          </p:nvSpPr>
          <p:spPr>
            <a:xfrm>
              <a:off x="7813724" y="5596166"/>
              <a:ext cx="791510" cy="664397"/>
            </a:xfrm>
            <a:prstGeom prst="rect">
              <a:avLst/>
            </a:prstGeom>
            <a:solidFill>
              <a:srgbClr val="BEE9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190/23/238</a:t>
              </a:r>
            </a:p>
          </p:txBody>
        </p:sp>
        <p:sp>
          <p:nvSpPr>
            <p:cNvPr id="121" name="矩形 13">
              <a:extLst>
                <a:ext uri="{FF2B5EF4-FFF2-40B4-BE49-F238E27FC236}">
                  <a16:creationId xmlns:a16="http://schemas.microsoft.com/office/drawing/2014/main" id="{509164EB-3DC4-7A4F-9E7C-06EBC981CD0A}"/>
                </a:ext>
              </a:extLst>
            </p:cNvPr>
            <p:cNvSpPr/>
            <p:nvPr/>
          </p:nvSpPr>
          <p:spPr>
            <a:xfrm>
              <a:off x="7807694" y="184963"/>
              <a:ext cx="791510" cy="664397"/>
            </a:xfrm>
            <a:prstGeom prst="rect">
              <a:avLst/>
            </a:prstGeom>
            <a:solidFill>
              <a:srgbClr val="EEB3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239/178/184</a:t>
              </a:r>
            </a:p>
          </p:txBody>
        </p:sp>
        <p:sp>
          <p:nvSpPr>
            <p:cNvPr id="122" name="矩形 13">
              <a:extLst>
                <a:ext uri="{FF2B5EF4-FFF2-40B4-BE49-F238E27FC236}">
                  <a16:creationId xmlns:a16="http://schemas.microsoft.com/office/drawing/2014/main" id="{667867DD-D3E6-3040-A7B5-39345C0CE2E3}"/>
                </a:ext>
              </a:extLst>
            </p:cNvPr>
            <p:cNvSpPr/>
            <p:nvPr/>
          </p:nvSpPr>
          <p:spPr>
            <a:xfrm>
              <a:off x="7807054" y="918047"/>
              <a:ext cx="791510" cy="664397"/>
            </a:xfrm>
            <a:prstGeom prst="rect">
              <a:avLst/>
            </a:prstGeom>
            <a:solidFill>
              <a:srgbClr val="EEB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238/179/193</a:t>
              </a:r>
            </a:p>
          </p:txBody>
        </p:sp>
        <p:sp>
          <p:nvSpPr>
            <p:cNvPr id="123" name="矩形 13">
              <a:extLst>
                <a:ext uri="{FF2B5EF4-FFF2-40B4-BE49-F238E27FC236}">
                  <a16:creationId xmlns:a16="http://schemas.microsoft.com/office/drawing/2014/main" id="{9EE10597-3782-AB46-8453-89FA049C6C46}"/>
                </a:ext>
              </a:extLst>
            </p:cNvPr>
            <p:cNvSpPr/>
            <p:nvPr userDrawn="1"/>
          </p:nvSpPr>
          <p:spPr>
            <a:xfrm>
              <a:off x="5354169" y="6324025"/>
              <a:ext cx="513579" cy="664397"/>
            </a:xfrm>
            <a:prstGeom prst="rect">
              <a:avLst/>
            </a:prstGeom>
            <a:solidFill>
              <a:srgbClr val="2218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35/24/21</a:t>
              </a:r>
            </a:p>
          </p:txBody>
        </p:sp>
        <p:sp>
          <p:nvSpPr>
            <p:cNvPr id="124" name="矩形 13">
              <a:extLst>
                <a:ext uri="{FF2B5EF4-FFF2-40B4-BE49-F238E27FC236}">
                  <a16:creationId xmlns:a16="http://schemas.microsoft.com/office/drawing/2014/main" id="{966B3529-B594-884C-BED0-5887B34BBBB8}"/>
                </a:ext>
              </a:extLst>
            </p:cNvPr>
            <p:cNvSpPr/>
            <p:nvPr userDrawn="1"/>
          </p:nvSpPr>
          <p:spPr>
            <a:xfrm>
              <a:off x="5900626" y="6324025"/>
              <a:ext cx="513579" cy="664397"/>
            </a:xfrm>
            <a:prstGeom prst="rect">
              <a:avLst/>
            </a:prstGeom>
            <a:solidFill>
              <a:srgbClr val="59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89/87/87</a:t>
              </a:r>
            </a:p>
          </p:txBody>
        </p:sp>
        <p:sp>
          <p:nvSpPr>
            <p:cNvPr id="125" name="矩形 13">
              <a:extLst>
                <a:ext uri="{FF2B5EF4-FFF2-40B4-BE49-F238E27FC236}">
                  <a16:creationId xmlns:a16="http://schemas.microsoft.com/office/drawing/2014/main" id="{0B0545C9-147F-584F-80D2-EF13876D7D33}"/>
                </a:ext>
              </a:extLst>
            </p:cNvPr>
            <p:cNvSpPr/>
            <p:nvPr userDrawn="1"/>
          </p:nvSpPr>
          <p:spPr>
            <a:xfrm>
              <a:off x="6450318" y="6324025"/>
              <a:ext cx="513579" cy="664397"/>
            </a:xfrm>
            <a:prstGeom prst="rect">
              <a:avLst/>
            </a:prstGeom>
            <a:solidFill>
              <a:srgbClr val="8888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137/137/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</a:t>
              </a:r>
            </a:p>
          </p:txBody>
        </p:sp>
        <p:sp>
          <p:nvSpPr>
            <p:cNvPr id="126" name="矩形 13">
              <a:extLst>
                <a:ext uri="{FF2B5EF4-FFF2-40B4-BE49-F238E27FC236}">
                  <a16:creationId xmlns:a16="http://schemas.microsoft.com/office/drawing/2014/main" id="{44FD0A0B-0D45-3340-A523-465AC24134BF}"/>
                </a:ext>
              </a:extLst>
            </p:cNvPr>
            <p:cNvSpPr/>
            <p:nvPr userDrawn="1"/>
          </p:nvSpPr>
          <p:spPr>
            <a:xfrm>
              <a:off x="6998296" y="6324025"/>
              <a:ext cx="513579" cy="664397"/>
            </a:xfrm>
            <a:prstGeom prst="rect">
              <a:avLst/>
            </a:prstGeom>
            <a:solidFill>
              <a:srgbClr val="B5B5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181/181/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</a:t>
              </a:r>
            </a:p>
          </p:txBody>
        </p:sp>
        <p:sp>
          <p:nvSpPr>
            <p:cNvPr id="127" name="矩形 13">
              <a:extLst>
                <a:ext uri="{FF2B5EF4-FFF2-40B4-BE49-F238E27FC236}">
                  <a16:creationId xmlns:a16="http://schemas.microsoft.com/office/drawing/2014/main" id="{2C404A07-276B-3648-BB25-4EDB5905448C}"/>
                </a:ext>
              </a:extLst>
            </p:cNvPr>
            <p:cNvSpPr/>
            <p:nvPr userDrawn="1"/>
          </p:nvSpPr>
          <p:spPr>
            <a:xfrm>
              <a:off x="7541580" y="6324025"/>
              <a:ext cx="513579" cy="664397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221/221/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221</a:t>
              </a:r>
            </a:p>
          </p:txBody>
        </p:sp>
        <p:sp>
          <p:nvSpPr>
            <p:cNvPr id="128" name="矩形 13">
              <a:extLst>
                <a:ext uri="{FF2B5EF4-FFF2-40B4-BE49-F238E27FC236}">
                  <a16:creationId xmlns:a16="http://schemas.microsoft.com/office/drawing/2014/main" id="{72B0F29C-A346-8946-9B8E-8F1B9DFF7AD0}"/>
                </a:ext>
              </a:extLst>
            </p:cNvPr>
            <p:cNvSpPr/>
            <p:nvPr userDrawn="1"/>
          </p:nvSpPr>
          <p:spPr>
            <a:xfrm>
              <a:off x="8083608" y="6324025"/>
              <a:ext cx="513579" cy="66439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B5B5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255/255/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</a:t>
              </a:r>
            </a:p>
          </p:txBody>
        </p:sp>
      </p:grpSp>
      <p:pic>
        <p:nvPicPr>
          <p:cNvPr id="47" name="Picture 46">
            <a:extLst>
              <a:ext uri="{FF2B5EF4-FFF2-40B4-BE49-F238E27FC236}">
                <a16:creationId xmlns:a16="http://schemas.microsoft.com/office/drawing/2014/main" id="{92D9040A-3082-2F49-987E-B51574332EF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6176" y="6323416"/>
            <a:ext cx="1270800" cy="27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7225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13" r:id="rId1"/>
  </p:sldLayoutIdLst>
  <p:hf hdr="0" ftr="0" dt="0"/>
  <p:txStyles>
    <p:titleStyle>
      <a:lvl1pPr algn="l" defTabSz="1187798" rtl="0" eaLnBrk="1" latinLnBrk="0" hangingPunct="1">
        <a:lnSpc>
          <a:spcPct val="90000"/>
        </a:lnSpc>
        <a:spcBef>
          <a:spcPct val="0"/>
        </a:spcBef>
        <a:buNone/>
        <a:defRPr sz="5716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6950" indent="-29695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Char char="•"/>
        <a:defRPr sz="3636" kern="1200">
          <a:solidFill>
            <a:schemeClr val="tx1"/>
          </a:solidFill>
          <a:latin typeface="+mn-lt"/>
          <a:ea typeface="+mn-ea"/>
          <a:cs typeface="+mn-cs"/>
        </a:defRPr>
      </a:lvl1pPr>
      <a:lvl2pPr marL="890849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484748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2078648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6725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1">
          <p15:clr>
            <a:srgbClr val="F26B43"/>
          </p15:clr>
        </p15:guide>
        <p15:guide id="2" pos="3842">
          <p15:clr>
            <a:srgbClr val="F26B43"/>
          </p15:clr>
        </p15:guide>
        <p15:guide id="3" pos="458">
          <p15:clr>
            <a:srgbClr val="F26B43"/>
          </p15:clr>
        </p15:guide>
        <p15:guide id="4" pos="7225">
          <p15:clr>
            <a:srgbClr val="F26B43"/>
          </p15:clr>
        </p15:guide>
        <p15:guide id="5" orient="horz" pos="4100">
          <p15:clr>
            <a:srgbClr val="F26B43"/>
          </p15:clr>
        </p15:guide>
      </p15:sldGuideLst>
    </p:ext>
  </p:extLst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785A3D6-1271-D247-9E96-1B376F4BE7BE}"/>
              </a:ext>
            </a:extLst>
          </p:cNvPr>
          <p:cNvSpPr txBox="1"/>
          <p:nvPr userDrawn="1"/>
        </p:nvSpPr>
        <p:spPr>
          <a:xfrm>
            <a:off x="1095467" y="6356939"/>
            <a:ext cx="14634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87"/>
            <a:r>
              <a:rPr lang="en-US" sz="900" dirty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Huawei Confidential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BEE2EE-BF4D-7A4A-B3C6-9E47668CCD98}"/>
              </a:ext>
            </a:extLst>
          </p:cNvPr>
          <p:cNvSpPr txBox="1"/>
          <p:nvPr userDrawn="1"/>
        </p:nvSpPr>
        <p:spPr>
          <a:xfrm>
            <a:off x="734132" y="6402808"/>
            <a:ext cx="499729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760">
              <a:defRPr/>
            </a:pPr>
            <a:fld id="{C3837181-38C6-AD4F-B8BA-B444770388BB}" type="slidenum">
              <a:rPr lang="en-US" sz="900" smtClean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defTabSz="890760">
                <a:defRPr/>
              </a:pPr>
              <a:t>‹#›</a:t>
            </a:fld>
            <a:endParaRPr lang="en-US" sz="900" dirty="0">
              <a:solidFill>
                <a:srgbClr val="1D1D1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37333705-F8D6-2847-B3CB-F2FAB51E2A3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2290472" y="2625391"/>
            <a:ext cx="1963323" cy="4233515"/>
            <a:chOff x="5343885" y="-48857"/>
            <a:chExt cx="3263586" cy="7037279"/>
          </a:xfrm>
        </p:grpSpPr>
        <p:sp>
          <p:nvSpPr>
            <p:cNvPr id="89" name="矩形 13">
              <a:extLst>
                <a:ext uri="{FF2B5EF4-FFF2-40B4-BE49-F238E27FC236}">
                  <a16:creationId xmlns:a16="http://schemas.microsoft.com/office/drawing/2014/main" id="{B14DFA89-D483-CF47-82CC-DD86D7CAB09E}"/>
                </a:ext>
              </a:extLst>
            </p:cNvPr>
            <p:cNvSpPr/>
            <p:nvPr userDrawn="1"/>
          </p:nvSpPr>
          <p:spPr>
            <a:xfrm>
              <a:off x="5356401" y="1934171"/>
              <a:ext cx="791510" cy="664397"/>
            </a:xfrm>
            <a:prstGeom prst="rect">
              <a:avLst/>
            </a:prstGeom>
            <a:solidFill>
              <a:srgbClr val="C400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196/0/84</a:t>
              </a:r>
            </a:p>
          </p:txBody>
        </p:sp>
        <p:sp>
          <p:nvSpPr>
            <p:cNvPr id="90" name="文本框 15">
              <a:extLst>
                <a:ext uri="{FF2B5EF4-FFF2-40B4-BE49-F238E27FC236}">
                  <a16:creationId xmlns:a16="http://schemas.microsoft.com/office/drawing/2014/main" id="{8223ADA0-340A-794B-93B7-24AFF612A719}"/>
                </a:ext>
              </a:extLst>
            </p:cNvPr>
            <p:cNvSpPr txBox="1"/>
            <p:nvPr userDrawn="1"/>
          </p:nvSpPr>
          <p:spPr>
            <a:xfrm>
              <a:off x="5352723" y="1694497"/>
              <a:ext cx="1052647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pPr defTabSz="914387"/>
              <a:r>
                <a:rPr kumimoji="1" lang="zh-CN" altLang="en-US" sz="800" dirty="0">
                  <a:solidFill>
                    <a:srgbClr val="1D1D1A"/>
                  </a:solidFill>
                </a:rPr>
                <a:t>公司辅助色</a:t>
              </a:r>
            </a:p>
          </p:txBody>
        </p:sp>
        <p:sp>
          <p:nvSpPr>
            <p:cNvPr id="91" name="矩形 13">
              <a:extLst>
                <a:ext uri="{FF2B5EF4-FFF2-40B4-BE49-F238E27FC236}">
                  <a16:creationId xmlns:a16="http://schemas.microsoft.com/office/drawing/2014/main" id="{5F63E0E3-4F22-7948-AB1A-40A84ECA92EC}"/>
                </a:ext>
              </a:extLst>
            </p:cNvPr>
            <p:cNvSpPr/>
            <p:nvPr userDrawn="1"/>
          </p:nvSpPr>
          <p:spPr>
            <a:xfrm>
              <a:off x="6184680" y="1934171"/>
              <a:ext cx="791510" cy="664397"/>
            </a:xfrm>
            <a:prstGeom prst="rect">
              <a:avLst/>
            </a:prstGeom>
            <a:solidFill>
              <a:srgbClr val="CB37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203/55/120</a:t>
              </a:r>
            </a:p>
          </p:txBody>
        </p:sp>
        <p:sp>
          <p:nvSpPr>
            <p:cNvPr id="92" name="矩形 13">
              <a:extLst>
                <a:ext uri="{FF2B5EF4-FFF2-40B4-BE49-F238E27FC236}">
                  <a16:creationId xmlns:a16="http://schemas.microsoft.com/office/drawing/2014/main" id="{29C4A3C6-7C7B-7140-8F73-591E9F49143F}"/>
                </a:ext>
              </a:extLst>
            </p:cNvPr>
            <p:cNvSpPr/>
            <p:nvPr userDrawn="1"/>
          </p:nvSpPr>
          <p:spPr>
            <a:xfrm>
              <a:off x="5356401" y="3403061"/>
              <a:ext cx="791510" cy="664397"/>
            </a:xfrm>
            <a:prstGeom prst="rect">
              <a:avLst/>
            </a:prstGeom>
            <a:solidFill>
              <a:srgbClr val="ED6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237/109/0</a:t>
              </a:r>
            </a:p>
          </p:txBody>
        </p:sp>
        <p:sp>
          <p:nvSpPr>
            <p:cNvPr id="93" name="矩形 13">
              <a:extLst>
                <a:ext uri="{FF2B5EF4-FFF2-40B4-BE49-F238E27FC236}">
                  <a16:creationId xmlns:a16="http://schemas.microsoft.com/office/drawing/2014/main" id="{BE4C9A8D-46B0-5B40-BC47-DB6C4899227F}"/>
                </a:ext>
              </a:extLst>
            </p:cNvPr>
            <p:cNvSpPr/>
            <p:nvPr userDrawn="1"/>
          </p:nvSpPr>
          <p:spPr>
            <a:xfrm>
              <a:off x="6184680" y="2673360"/>
              <a:ext cx="791510" cy="664397"/>
            </a:xfrm>
            <a:prstGeom prst="rect">
              <a:avLst/>
            </a:prstGeom>
            <a:solidFill>
              <a:srgbClr val="9936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153/54/54</a:t>
              </a:r>
            </a:p>
          </p:txBody>
        </p:sp>
        <p:sp>
          <p:nvSpPr>
            <p:cNvPr id="94" name="矩形 13">
              <a:extLst>
                <a:ext uri="{FF2B5EF4-FFF2-40B4-BE49-F238E27FC236}">
                  <a16:creationId xmlns:a16="http://schemas.microsoft.com/office/drawing/2014/main" id="{612F2ED4-F7A4-9E48-95E1-8D07B3BBE962}"/>
                </a:ext>
              </a:extLst>
            </p:cNvPr>
            <p:cNvSpPr/>
            <p:nvPr userDrawn="1"/>
          </p:nvSpPr>
          <p:spPr>
            <a:xfrm>
              <a:off x="5356401" y="4866463"/>
              <a:ext cx="791510" cy="664397"/>
            </a:xfrm>
            <a:prstGeom prst="rect">
              <a:avLst/>
            </a:prstGeom>
            <a:solidFill>
              <a:srgbClr val="62B2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98/178/48</a:t>
              </a:r>
            </a:p>
          </p:txBody>
        </p:sp>
        <p:sp>
          <p:nvSpPr>
            <p:cNvPr id="95" name="矩形 13">
              <a:extLst>
                <a:ext uri="{FF2B5EF4-FFF2-40B4-BE49-F238E27FC236}">
                  <a16:creationId xmlns:a16="http://schemas.microsoft.com/office/drawing/2014/main" id="{A9E1D476-C288-8945-A68A-1F20C557294B}"/>
                </a:ext>
              </a:extLst>
            </p:cNvPr>
            <p:cNvSpPr/>
            <p:nvPr userDrawn="1"/>
          </p:nvSpPr>
          <p:spPr>
            <a:xfrm>
              <a:off x="6184680" y="3415851"/>
              <a:ext cx="791510" cy="664397"/>
            </a:xfrm>
            <a:prstGeom prst="rect">
              <a:avLst/>
            </a:prstGeom>
            <a:solidFill>
              <a:srgbClr val="F289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242/137/68</a:t>
              </a:r>
              <a:endParaRPr kumimoji="1" lang="mr-IN" altLang="zh-CN" sz="500" b="1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96" name="矩形 13">
              <a:extLst>
                <a:ext uri="{FF2B5EF4-FFF2-40B4-BE49-F238E27FC236}">
                  <a16:creationId xmlns:a16="http://schemas.microsoft.com/office/drawing/2014/main" id="{42823EBB-E62E-F149-AC9A-09950051F283}"/>
                </a:ext>
              </a:extLst>
            </p:cNvPr>
            <p:cNvSpPr/>
            <p:nvPr userDrawn="1"/>
          </p:nvSpPr>
          <p:spPr>
            <a:xfrm>
              <a:off x="5353240" y="184963"/>
              <a:ext cx="791510" cy="664397"/>
            </a:xfrm>
            <a:prstGeom prst="rect">
              <a:avLst/>
            </a:prstGeom>
            <a:solidFill>
              <a:srgbClr val="C700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PANTONE 185C</a:t>
              </a:r>
            </a:p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199/0/11  </a:t>
              </a:r>
            </a:p>
          </p:txBody>
        </p:sp>
        <p:sp>
          <p:nvSpPr>
            <p:cNvPr id="97" name="文本框 15">
              <a:extLst>
                <a:ext uri="{FF2B5EF4-FFF2-40B4-BE49-F238E27FC236}">
                  <a16:creationId xmlns:a16="http://schemas.microsoft.com/office/drawing/2014/main" id="{EA01C299-6FF2-3642-AAEC-A1DF62D9C654}"/>
                </a:ext>
              </a:extLst>
            </p:cNvPr>
            <p:cNvSpPr txBox="1"/>
            <p:nvPr userDrawn="1"/>
          </p:nvSpPr>
          <p:spPr>
            <a:xfrm>
              <a:off x="5343885" y="-48857"/>
              <a:ext cx="726488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pPr defTabSz="914387"/>
              <a:r>
                <a:rPr kumimoji="1" lang="zh-CN" altLang="en-US" sz="800" dirty="0">
                  <a:solidFill>
                    <a:srgbClr val="1D1D1A"/>
                  </a:solidFill>
                </a:rPr>
                <a:t>公司色</a:t>
              </a:r>
            </a:p>
          </p:txBody>
        </p:sp>
        <p:sp>
          <p:nvSpPr>
            <p:cNvPr id="98" name="矩形 13">
              <a:extLst>
                <a:ext uri="{FF2B5EF4-FFF2-40B4-BE49-F238E27FC236}">
                  <a16:creationId xmlns:a16="http://schemas.microsoft.com/office/drawing/2014/main" id="{B84AB502-165F-764A-9621-65CA8CBBEAEA}"/>
                </a:ext>
              </a:extLst>
            </p:cNvPr>
            <p:cNvSpPr/>
            <p:nvPr userDrawn="1"/>
          </p:nvSpPr>
          <p:spPr>
            <a:xfrm>
              <a:off x="5352600" y="918047"/>
              <a:ext cx="791510" cy="664397"/>
            </a:xfrm>
            <a:prstGeom prst="rect">
              <a:avLst/>
            </a:prstGeom>
            <a:solidFill>
              <a:srgbClr val="C810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PANTONE 186C</a:t>
              </a:r>
            </a:p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200/16/46  </a:t>
              </a:r>
            </a:p>
          </p:txBody>
        </p:sp>
        <p:sp>
          <p:nvSpPr>
            <p:cNvPr id="99" name="矩形 13">
              <a:extLst>
                <a:ext uri="{FF2B5EF4-FFF2-40B4-BE49-F238E27FC236}">
                  <a16:creationId xmlns:a16="http://schemas.microsoft.com/office/drawing/2014/main" id="{CB8870E8-3E95-764C-B621-A168E194CC7A}"/>
                </a:ext>
              </a:extLst>
            </p:cNvPr>
            <p:cNvSpPr/>
            <p:nvPr userDrawn="1"/>
          </p:nvSpPr>
          <p:spPr>
            <a:xfrm>
              <a:off x="5354164" y="2665974"/>
              <a:ext cx="791510" cy="664397"/>
            </a:xfrm>
            <a:prstGeom prst="rect">
              <a:avLst/>
            </a:prstGeom>
            <a:solidFill>
              <a:srgbClr val="7F00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127/0/1</a:t>
              </a:r>
            </a:p>
          </p:txBody>
        </p:sp>
        <p:sp>
          <p:nvSpPr>
            <p:cNvPr id="100" name="矩形 13">
              <a:extLst>
                <a:ext uri="{FF2B5EF4-FFF2-40B4-BE49-F238E27FC236}">
                  <a16:creationId xmlns:a16="http://schemas.microsoft.com/office/drawing/2014/main" id="{356EF69A-1936-544F-A95F-0664F4E186D5}"/>
                </a:ext>
              </a:extLst>
            </p:cNvPr>
            <p:cNvSpPr/>
            <p:nvPr userDrawn="1"/>
          </p:nvSpPr>
          <p:spPr>
            <a:xfrm>
              <a:off x="5354164" y="4134866"/>
              <a:ext cx="791510" cy="664397"/>
            </a:xfrm>
            <a:prstGeom prst="rect">
              <a:avLst/>
            </a:prstGeom>
            <a:solidFill>
              <a:srgbClr val="FCC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52/200/0</a:t>
              </a:r>
            </a:p>
          </p:txBody>
        </p:sp>
        <p:sp>
          <p:nvSpPr>
            <p:cNvPr id="101" name="矩形 13">
              <a:extLst>
                <a:ext uri="{FF2B5EF4-FFF2-40B4-BE49-F238E27FC236}">
                  <a16:creationId xmlns:a16="http://schemas.microsoft.com/office/drawing/2014/main" id="{03EBAB43-95A5-1C4A-8458-B86EB3D51FCA}"/>
                </a:ext>
              </a:extLst>
            </p:cNvPr>
            <p:cNvSpPr/>
            <p:nvPr userDrawn="1"/>
          </p:nvSpPr>
          <p:spPr>
            <a:xfrm>
              <a:off x="5354164" y="5596166"/>
              <a:ext cx="791510" cy="664397"/>
            </a:xfrm>
            <a:prstGeom prst="rect">
              <a:avLst/>
            </a:prstGeom>
            <a:solidFill>
              <a:srgbClr val="30B5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48/181/197</a:t>
              </a:r>
            </a:p>
          </p:txBody>
        </p:sp>
        <p:sp>
          <p:nvSpPr>
            <p:cNvPr id="102" name="矩形 13">
              <a:extLst>
                <a:ext uri="{FF2B5EF4-FFF2-40B4-BE49-F238E27FC236}">
                  <a16:creationId xmlns:a16="http://schemas.microsoft.com/office/drawing/2014/main" id="{371A8520-F934-304C-B57F-B49F768694E2}"/>
                </a:ext>
              </a:extLst>
            </p:cNvPr>
            <p:cNvSpPr/>
            <p:nvPr userDrawn="1"/>
          </p:nvSpPr>
          <p:spPr>
            <a:xfrm>
              <a:off x="6194511" y="4866463"/>
              <a:ext cx="791510" cy="664397"/>
            </a:xfrm>
            <a:prstGeom prst="rect">
              <a:avLst/>
            </a:prstGeom>
            <a:solidFill>
              <a:srgbClr val="81C1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129/193/95</a:t>
              </a:r>
            </a:p>
          </p:txBody>
        </p:sp>
        <p:sp>
          <p:nvSpPr>
            <p:cNvPr id="103" name="矩形 13">
              <a:extLst>
                <a:ext uri="{FF2B5EF4-FFF2-40B4-BE49-F238E27FC236}">
                  <a16:creationId xmlns:a16="http://schemas.microsoft.com/office/drawing/2014/main" id="{B83004D7-279B-C14E-9FCF-870FA1B74FDF}"/>
                </a:ext>
              </a:extLst>
            </p:cNvPr>
            <p:cNvSpPr/>
            <p:nvPr userDrawn="1"/>
          </p:nvSpPr>
          <p:spPr>
            <a:xfrm>
              <a:off x="6192274" y="4134866"/>
              <a:ext cx="791510" cy="664397"/>
            </a:xfrm>
            <a:prstGeom prst="rect">
              <a:avLst/>
            </a:prstGeom>
            <a:solidFill>
              <a:srgbClr val="FDD3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253/211/81</a:t>
              </a:r>
            </a:p>
          </p:txBody>
        </p:sp>
        <p:sp>
          <p:nvSpPr>
            <p:cNvPr id="104" name="矩形 13">
              <a:extLst>
                <a:ext uri="{FF2B5EF4-FFF2-40B4-BE49-F238E27FC236}">
                  <a16:creationId xmlns:a16="http://schemas.microsoft.com/office/drawing/2014/main" id="{99635968-4E69-CC41-9D78-6DF253FE3035}"/>
                </a:ext>
              </a:extLst>
            </p:cNvPr>
            <p:cNvSpPr/>
            <p:nvPr userDrawn="1"/>
          </p:nvSpPr>
          <p:spPr>
            <a:xfrm>
              <a:off x="6192274" y="5596166"/>
              <a:ext cx="791510" cy="664397"/>
            </a:xfrm>
            <a:prstGeom prst="rect">
              <a:avLst/>
            </a:prstGeom>
            <a:solidFill>
              <a:srgbClr val="56C4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86/196/210</a:t>
              </a:r>
            </a:p>
          </p:txBody>
        </p:sp>
        <p:sp>
          <p:nvSpPr>
            <p:cNvPr id="105" name="矩形 13">
              <a:extLst>
                <a:ext uri="{FF2B5EF4-FFF2-40B4-BE49-F238E27FC236}">
                  <a16:creationId xmlns:a16="http://schemas.microsoft.com/office/drawing/2014/main" id="{BDBE4949-07B7-F046-AD95-68E4B0C11CCD}"/>
                </a:ext>
              </a:extLst>
            </p:cNvPr>
            <p:cNvSpPr/>
            <p:nvPr/>
          </p:nvSpPr>
          <p:spPr>
            <a:xfrm>
              <a:off x="6186245" y="184963"/>
              <a:ext cx="791510" cy="664397"/>
            </a:xfrm>
            <a:prstGeom prst="rect">
              <a:avLst/>
            </a:prstGeom>
            <a:solidFill>
              <a:srgbClr val="D339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211/57/65</a:t>
              </a:r>
            </a:p>
          </p:txBody>
        </p:sp>
        <p:sp>
          <p:nvSpPr>
            <p:cNvPr id="106" name="矩形 13">
              <a:extLst>
                <a:ext uri="{FF2B5EF4-FFF2-40B4-BE49-F238E27FC236}">
                  <a16:creationId xmlns:a16="http://schemas.microsoft.com/office/drawing/2014/main" id="{AA9F9E00-6A31-F14B-A2E4-79908835FD14}"/>
                </a:ext>
              </a:extLst>
            </p:cNvPr>
            <p:cNvSpPr/>
            <p:nvPr/>
          </p:nvSpPr>
          <p:spPr>
            <a:xfrm>
              <a:off x="6185604" y="918047"/>
              <a:ext cx="791510" cy="664397"/>
            </a:xfrm>
            <a:prstGeom prst="rect">
              <a:avLst/>
            </a:prstGeom>
            <a:solidFill>
              <a:srgbClr val="D338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211/56/89</a:t>
              </a:r>
            </a:p>
          </p:txBody>
        </p:sp>
        <p:sp>
          <p:nvSpPr>
            <p:cNvPr id="107" name="矩形 13">
              <a:extLst>
                <a:ext uri="{FF2B5EF4-FFF2-40B4-BE49-F238E27FC236}">
                  <a16:creationId xmlns:a16="http://schemas.microsoft.com/office/drawing/2014/main" id="{38715A31-485E-B744-B409-43F9F04B48F7}"/>
                </a:ext>
              </a:extLst>
            </p:cNvPr>
            <p:cNvSpPr/>
            <p:nvPr/>
          </p:nvSpPr>
          <p:spPr>
            <a:xfrm>
              <a:off x="6996262" y="1934171"/>
              <a:ext cx="791510" cy="664397"/>
            </a:xfrm>
            <a:prstGeom prst="rect">
              <a:avLst/>
            </a:prstGeom>
            <a:solidFill>
              <a:srgbClr val="DD80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221/128/170</a:t>
              </a:r>
            </a:p>
          </p:txBody>
        </p:sp>
        <p:sp>
          <p:nvSpPr>
            <p:cNvPr id="108" name="矩形 13">
              <a:extLst>
                <a:ext uri="{FF2B5EF4-FFF2-40B4-BE49-F238E27FC236}">
                  <a16:creationId xmlns:a16="http://schemas.microsoft.com/office/drawing/2014/main" id="{4AE1609B-25DD-2C4A-B05B-D18ADBC39C71}"/>
                </a:ext>
              </a:extLst>
            </p:cNvPr>
            <p:cNvSpPr/>
            <p:nvPr/>
          </p:nvSpPr>
          <p:spPr>
            <a:xfrm>
              <a:off x="6996262" y="2673360"/>
              <a:ext cx="791510" cy="664397"/>
            </a:xfrm>
            <a:prstGeom prst="rect">
              <a:avLst/>
            </a:prstGeom>
            <a:solidFill>
              <a:srgbClr val="BF8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191/128/130</a:t>
              </a:r>
            </a:p>
          </p:txBody>
        </p:sp>
        <p:sp>
          <p:nvSpPr>
            <p:cNvPr id="109" name="矩形 13">
              <a:extLst>
                <a:ext uri="{FF2B5EF4-FFF2-40B4-BE49-F238E27FC236}">
                  <a16:creationId xmlns:a16="http://schemas.microsoft.com/office/drawing/2014/main" id="{ECE90F9F-DBBC-0B49-A42C-8B62397E473E}"/>
                </a:ext>
              </a:extLst>
            </p:cNvPr>
            <p:cNvSpPr/>
            <p:nvPr/>
          </p:nvSpPr>
          <p:spPr>
            <a:xfrm>
              <a:off x="6996262" y="3415851"/>
              <a:ext cx="791510" cy="664397"/>
            </a:xfrm>
            <a:prstGeom prst="rect">
              <a:avLst/>
            </a:prstGeom>
            <a:solidFill>
              <a:srgbClr val="F6B7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246/183/140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10" name="矩形 13">
              <a:extLst>
                <a:ext uri="{FF2B5EF4-FFF2-40B4-BE49-F238E27FC236}">
                  <a16:creationId xmlns:a16="http://schemas.microsoft.com/office/drawing/2014/main" id="{D5B387BA-F8B8-B54E-966E-F24E271747C4}"/>
                </a:ext>
              </a:extLst>
            </p:cNvPr>
            <p:cNvSpPr/>
            <p:nvPr/>
          </p:nvSpPr>
          <p:spPr>
            <a:xfrm>
              <a:off x="7006093" y="4866463"/>
              <a:ext cx="791510" cy="664397"/>
            </a:xfrm>
            <a:prstGeom prst="rect">
              <a:avLst/>
            </a:prstGeom>
            <a:solidFill>
              <a:srgbClr val="AFD8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176/216/156</a:t>
              </a:r>
            </a:p>
          </p:txBody>
        </p:sp>
        <p:sp>
          <p:nvSpPr>
            <p:cNvPr id="111" name="矩形 13">
              <a:extLst>
                <a:ext uri="{FF2B5EF4-FFF2-40B4-BE49-F238E27FC236}">
                  <a16:creationId xmlns:a16="http://schemas.microsoft.com/office/drawing/2014/main" id="{E6C9B99E-8C1C-2B49-B82E-3C754B8E5C02}"/>
                </a:ext>
              </a:extLst>
            </p:cNvPr>
            <p:cNvSpPr/>
            <p:nvPr/>
          </p:nvSpPr>
          <p:spPr>
            <a:xfrm>
              <a:off x="7003856" y="4134866"/>
              <a:ext cx="791510" cy="664397"/>
            </a:xfrm>
            <a:prstGeom prst="rect">
              <a:avLst/>
            </a:prstGeom>
            <a:solidFill>
              <a:srgbClr val="FDE3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253/227/181</a:t>
              </a:r>
            </a:p>
          </p:txBody>
        </p:sp>
        <p:sp>
          <p:nvSpPr>
            <p:cNvPr id="112" name="矩形 13">
              <a:extLst>
                <a:ext uri="{FF2B5EF4-FFF2-40B4-BE49-F238E27FC236}">
                  <a16:creationId xmlns:a16="http://schemas.microsoft.com/office/drawing/2014/main" id="{0106BFA2-9DE1-3A42-A6C6-69BCE0FA34F4}"/>
                </a:ext>
              </a:extLst>
            </p:cNvPr>
            <p:cNvSpPr/>
            <p:nvPr/>
          </p:nvSpPr>
          <p:spPr>
            <a:xfrm>
              <a:off x="7003856" y="5596166"/>
              <a:ext cx="791510" cy="664397"/>
            </a:xfrm>
            <a:prstGeom prst="rect">
              <a:avLst/>
            </a:prstGeom>
            <a:solidFill>
              <a:srgbClr val="94DA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148/218/226</a:t>
              </a:r>
            </a:p>
          </p:txBody>
        </p:sp>
        <p:sp>
          <p:nvSpPr>
            <p:cNvPr id="113" name="矩形 13">
              <a:extLst>
                <a:ext uri="{FF2B5EF4-FFF2-40B4-BE49-F238E27FC236}">
                  <a16:creationId xmlns:a16="http://schemas.microsoft.com/office/drawing/2014/main" id="{F760C1C5-4342-C346-A7D2-D101978EDF66}"/>
                </a:ext>
              </a:extLst>
            </p:cNvPr>
            <p:cNvSpPr/>
            <p:nvPr/>
          </p:nvSpPr>
          <p:spPr>
            <a:xfrm>
              <a:off x="6997826" y="184963"/>
              <a:ext cx="791510" cy="664397"/>
            </a:xfrm>
            <a:prstGeom prst="rect">
              <a:avLst/>
            </a:prstGeom>
            <a:solidFill>
              <a:srgbClr val="E281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226/129/137</a:t>
              </a:r>
            </a:p>
          </p:txBody>
        </p:sp>
        <p:sp>
          <p:nvSpPr>
            <p:cNvPr id="114" name="矩形 13">
              <a:extLst>
                <a:ext uri="{FF2B5EF4-FFF2-40B4-BE49-F238E27FC236}">
                  <a16:creationId xmlns:a16="http://schemas.microsoft.com/office/drawing/2014/main" id="{5BB50A4A-0B64-7E4C-824C-1EBCA1A992CF}"/>
                </a:ext>
              </a:extLst>
            </p:cNvPr>
            <p:cNvSpPr/>
            <p:nvPr/>
          </p:nvSpPr>
          <p:spPr>
            <a:xfrm>
              <a:off x="6997185" y="918047"/>
              <a:ext cx="791510" cy="664397"/>
            </a:xfrm>
            <a:prstGeom prst="rect">
              <a:avLst/>
            </a:prstGeom>
            <a:solidFill>
              <a:srgbClr val="E281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226/129/152</a:t>
              </a:r>
            </a:p>
          </p:txBody>
        </p:sp>
        <p:sp>
          <p:nvSpPr>
            <p:cNvPr id="115" name="矩形 13">
              <a:extLst>
                <a:ext uri="{FF2B5EF4-FFF2-40B4-BE49-F238E27FC236}">
                  <a16:creationId xmlns:a16="http://schemas.microsoft.com/office/drawing/2014/main" id="{756A7E25-6C44-8A44-A8C5-61D19BC9EDAF}"/>
                </a:ext>
              </a:extLst>
            </p:cNvPr>
            <p:cNvSpPr/>
            <p:nvPr userDrawn="1"/>
          </p:nvSpPr>
          <p:spPr>
            <a:xfrm>
              <a:off x="7806130" y="1934171"/>
              <a:ext cx="791510" cy="664397"/>
            </a:xfrm>
            <a:prstGeom prst="rect">
              <a:avLst/>
            </a:prstGeom>
            <a:solidFill>
              <a:srgbClr val="EBB3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235/179/204</a:t>
              </a:r>
            </a:p>
          </p:txBody>
        </p:sp>
        <p:sp>
          <p:nvSpPr>
            <p:cNvPr id="116" name="矩形 13">
              <a:extLst>
                <a:ext uri="{FF2B5EF4-FFF2-40B4-BE49-F238E27FC236}">
                  <a16:creationId xmlns:a16="http://schemas.microsoft.com/office/drawing/2014/main" id="{96588389-39CD-DF4E-B9AC-92091E25724E}"/>
                </a:ext>
              </a:extLst>
            </p:cNvPr>
            <p:cNvSpPr/>
            <p:nvPr/>
          </p:nvSpPr>
          <p:spPr>
            <a:xfrm>
              <a:off x="7806130" y="2673360"/>
              <a:ext cx="791510" cy="664397"/>
            </a:xfrm>
            <a:prstGeom prst="rect">
              <a:avLst/>
            </a:prstGeom>
            <a:solidFill>
              <a:srgbClr val="D8B3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216/179/179</a:t>
              </a:r>
            </a:p>
          </p:txBody>
        </p:sp>
        <p:sp>
          <p:nvSpPr>
            <p:cNvPr id="117" name="矩形 13">
              <a:extLst>
                <a:ext uri="{FF2B5EF4-FFF2-40B4-BE49-F238E27FC236}">
                  <a16:creationId xmlns:a16="http://schemas.microsoft.com/office/drawing/2014/main" id="{20725C9F-31AE-DB44-B70A-B4ECDEC0BC00}"/>
                </a:ext>
              </a:extLst>
            </p:cNvPr>
            <p:cNvSpPr/>
            <p:nvPr/>
          </p:nvSpPr>
          <p:spPr>
            <a:xfrm>
              <a:off x="7806130" y="3415851"/>
              <a:ext cx="791510" cy="664397"/>
            </a:xfrm>
            <a:prstGeom prst="rect">
              <a:avLst/>
            </a:prstGeom>
            <a:solidFill>
              <a:srgbClr val="FAD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250/211/187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18" name="矩形 13">
              <a:extLst>
                <a:ext uri="{FF2B5EF4-FFF2-40B4-BE49-F238E27FC236}">
                  <a16:creationId xmlns:a16="http://schemas.microsoft.com/office/drawing/2014/main" id="{AC5BCC27-B68D-0743-8E0B-E25F8D01C3A4}"/>
                </a:ext>
              </a:extLst>
            </p:cNvPr>
            <p:cNvSpPr/>
            <p:nvPr/>
          </p:nvSpPr>
          <p:spPr>
            <a:xfrm>
              <a:off x="7815961" y="4866463"/>
              <a:ext cx="791510" cy="664397"/>
            </a:xfrm>
            <a:prstGeom prst="rect">
              <a:avLst/>
            </a:prstGeom>
            <a:solidFill>
              <a:srgbClr val="D0E8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208/232/196</a:t>
              </a:r>
            </a:p>
          </p:txBody>
        </p:sp>
        <p:sp>
          <p:nvSpPr>
            <p:cNvPr id="119" name="矩形 13">
              <a:extLst>
                <a:ext uri="{FF2B5EF4-FFF2-40B4-BE49-F238E27FC236}">
                  <a16:creationId xmlns:a16="http://schemas.microsoft.com/office/drawing/2014/main" id="{51C2E83A-C975-6945-B2FD-5B22BBB53DB7}"/>
                </a:ext>
              </a:extLst>
            </p:cNvPr>
            <p:cNvSpPr/>
            <p:nvPr/>
          </p:nvSpPr>
          <p:spPr>
            <a:xfrm>
              <a:off x="7813724" y="4134866"/>
              <a:ext cx="791510" cy="664397"/>
            </a:xfrm>
            <a:prstGeom prst="rect">
              <a:avLst/>
            </a:prstGeom>
            <a:solidFill>
              <a:srgbClr val="FEEE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254/238/193</a:t>
              </a:r>
            </a:p>
          </p:txBody>
        </p:sp>
        <p:sp>
          <p:nvSpPr>
            <p:cNvPr id="120" name="矩形 13">
              <a:extLst>
                <a:ext uri="{FF2B5EF4-FFF2-40B4-BE49-F238E27FC236}">
                  <a16:creationId xmlns:a16="http://schemas.microsoft.com/office/drawing/2014/main" id="{BEE9A95F-6965-354F-A2C7-2E8C81DDA52F}"/>
                </a:ext>
              </a:extLst>
            </p:cNvPr>
            <p:cNvSpPr/>
            <p:nvPr/>
          </p:nvSpPr>
          <p:spPr>
            <a:xfrm>
              <a:off x="7813724" y="5596166"/>
              <a:ext cx="791510" cy="664397"/>
            </a:xfrm>
            <a:prstGeom prst="rect">
              <a:avLst/>
            </a:prstGeom>
            <a:solidFill>
              <a:srgbClr val="BEE9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190/23/238</a:t>
              </a:r>
            </a:p>
          </p:txBody>
        </p:sp>
        <p:sp>
          <p:nvSpPr>
            <p:cNvPr id="121" name="矩形 13">
              <a:extLst>
                <a:ext uri="{FF2B5EF4-FFF2-40B4-BE49-F238E27FC236}">
                  <a16:creationId xmlns:a16="http://schemas.microsoft.com/office/drawing/2014/main" id="{509164EB-3DC4-7A4F-9E7C-06EBC981CD0A}"/>
                </a:ext>
              </a:extLst>
            </p:cNvPr>
            <p:cNvSpPr/>
            <p:nvPr/>
          </p:nvSpPr>
          <p:spPr>
            <a:xfrm>
              <a:off x="7807694" y="184963"/>
              <a:ext cx="791510" cy="664397"/>
            </a:xfrm>
            <a:prstGeom prst="rect">
              <a:avLst/>
            </a:prstGeom>
            <a:solidFill>
              <a:srgbClr val="EEB3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239/178/184</a:t>
              </a:r>
            </a:p>
          </p:txBody>
        </p:sp>
        <p:sp>
          <p:nvSpPr>
            <p:cNvPr id="122" name="矩形 13">
              <a:extLst>
                <a:ext uri="{FF2B5EF4-FFF2-40B4-BE49-F238E27FC236}">
                  <a16:creationId xmlns:a16="http://schemas.microsoft.com/office/drawing/2014/main" id="{667867DD-D3E6-3040-A7B5-39345C0CE2E3}"/>
                </a:ext>
              </a:extLst>
            </p:cNvPr>
            <p:cNvSpPr/>
            <p:nvPr/>
          </p:nvSpPr>
          <p:spPr>
            <a:xfrm>
              <a:off x="7807054" y="918047"/>
              <a:ext cx="791510" cy="664397"/>
            </a:xfrm>
            <a:prstGeom prst="rect">
              <a:avLst/>
            </a:prstGeom>
            <a:solidFill>
              <a:srgbClr val="EEB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238/179/193</a:t>
              </a:r>
            </a:p>
          </p:txBody>
        </p:sp>
        <p:sp>
          <p:nvSpPr>
            <p:cNvPr id="123" name="矩形 13">
              <a:extLst>
                <a:ext uri="{FF2B5EF4-FFF2-40B4-BE49-F238E27FC236}">
                  <a16:creationId xmlns:a16="http://schemas.microsoft.com/office/drawing/2014/main" id="{9EE10597-3782-AB46-8453-89FA049C6C46}"/>
                </a:ext>
              </a:extLst>
            </p:cNvPr>
            <p:cNvSpPr/>
            <p:nvPr userDrawn="1"/>
          </p:nvSpPr>
          <p:spPr>
            <a:xfrm>
              <a:off x="5354169" y="6324025"/>
              <a:ext cx="513579" cy="664397"/>
            </a:xfrm>
            <a:prstGeom prst="rect">
              <a:avLst/>
            </a:prstGeom>
            <a:solidFill>
              <a:srgbClr val="2218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35/24/21</a:t>
              </a:r>
            </a:p>
          </p:txBody>
        </p:sp>
        <p:sp>
          <p:nvSpPr>
            <p:cNvPr id="124" name="矩形 13">
              <a:extLst>
                <a:ext uri="{FF2B5EF4-FFF2-40B4-BE49-F238E27FC236}">
                  <a16:creationId xmlns:a16="http://schemas.microsoft.com/office/drawing/2014/main" id="{966B3529-B594-884C-BED0-5887B34BBBB8}"/>
                </a:ext>
              </a:extLst>
            </p:cNvPr>
            <p:cNvSpPr/>
            <p:nvPr userDrawn="1"/>
          </p:nvSpPr>
          <p:spPr>
            <a:xfrm>
              <a:off x="5900626" y="6324025"/>
              <a:ext cx="513579" cy="664397"/>
            </a:xfrm>
            <a:prstGeom prst="rect">
              <a:avLst/>
            </a:prstGeom>
            <a:solidFill>
              <a:srgbClr val="59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89/87/87</a:t>
              </a:r>
            </a:p>
          </p:txBody>
        </p:sp>
        <p:sp>
          <p:nvSpPr>
            <p:cNvPr id="125" name="矩形 13">
              <a:extLst>
                <a:ext uri="{FF2B5EF4-FFF2-40B4-BE49-F238E27FC236}">
                  <a16:creationId xmlns:a16="http://schemas.microsoft.com/office/drawing/2014/main" id="{0B0545C9-147F-584F-80D2-EF13876D7D33}"/>
                </a:ext>
              </a:extLst>
            </p:cNvPr>
            <p:cNvSpPr/>
            <p:nvPr userDrawn="1"/>
          </p:nvSpPr>
          <p:spPr>
            <a:xfrm>
              <a:off x="6450318" y="6324025"/>
              <a:ext cx="513579" cy="664397"/>
            </a:xfrm>
            <a:prstGeom prst="rect">
              <a:avLst/>
            </a:prstGeom>
            <a:solidFill>
              <a:srgbClr val="8888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137/137/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</a:t>
              </a:r>
            </a:p>
          </p:txBody>
        </p:sp>
        <p:sp>
          <p:nvSpPr>
            <p:cNvPr id="126" name="矩形 13">
              <a:extLst>
                <a:ext uri="{FF2B5EF4-FFF2-40B4-BE49-F238E27FC236}">
                  <a16:creationId xmlns:a16="http://schemas.microsoft.com/office/drawing/2014/main" id="{44FD0A0B-0D45-3340-A523-465AC24134BF}"/>
                </a:ext>
              </a:extLst>
            </p:cNvPr>
            <p:cNvSpPr/>
            <p:nvPr userDrawn="1"/>
          </p:nvSpPr>
          <p:spPr>
            <a:xfrm>
              <a:off x="6998296" y="6324025"/>
              <a:ext cx="513579" cy="664397"/>
            </a:xfrm>
            <a:prstGeom prst="rect">
              <a:avLst/>
            </a:prstGeom>
            <a:solidFill>
              <a:srgbClr val="B5B5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181/181/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</a:t>
              </a:r>
            </a:p>
          </p:txBody>
        </p:sp>
        <p:sp>
          <p:nvSpPr>
            <p:cNvPr id="127" name="矩形 13">
              <a:extLst>
                <a:ext uri="{FF2B5EF4-FFF2-40B4-BE49-F238E27FC236}">
                  <a16:creationId xmlns:a16="http://schemas.microsoft.com/office/drawing/2014/main" id="{2C404A07-276B-3648-BB25-4EDB5905448C}"/>
                </a:ext>
              </a:extLst>
            </p:cNvPr>
            <p:cNvSpPr/>
            <p:nvPr userDrawn="1"/>
          </p:nvSpPr>
          <p:spPr>
            <a:xfrm>
              <a:off x="7541580" y="6324025"/>
              <a:ext cx="513579" cy="664397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221/221/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221</a:t>
              </a:r>
            </a:p>
          </p:txBody>
        </p:sp>
        <p:sp>
          <p:nvSpPr>
            <p:cNvPr id="128" name="矩形 13">
              <a:extLst>
                <a:ext uri="{FF2B5EF4-FFF2-40B4-BE49-F238E27FC236}">
                  <a16:creationId xmlns:a16="http://schemas.microsoft.com/office/drawing/2014/main" id="{72B0F29C-A346-8946-9B8E-8F1B9DFF7AD0}"/>
                </a:ext>
              </a:extLst>
            </p:cNvPr>
            <p:cNvSpPr/>
            <p:nvPr userDrawn="1"/>
          </p:nvSpPr>
          <p:spPr>
            <a:xfrm>
              <a:off x="8083608" y="6324025"/>
              <a:ext cx="513579" cy="66439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B5B5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255/255/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</a:t>
              </a:r>
            </a:p>
          </p:txBody>
        </p:sp>
      </p:grpSp>
      <p:pic>
        <p:nvPicPr>
          <p:cNvPr id="47" name="Picture 46">
            <a:extLst>
              <a:ext uri="{FF2B5EF4-FFF2-40B4-BE49-F238E27FC236}">
                <a16:creationId xmlns:a16="http://schemas.microsoft.com/office/drawing/2014/main" id="{92D9040A-3082-2F49-987E-B51574332EF5}"/>
              </a:ext>
            </a:extLst>
          </p:cNvPr>
          <p:cNvPicPr>
            <a:picLocks noChangeAspect="1"/>
          </p:cNvPicPr>
          <p:nvPr userDrawn="1"/>
        </p:nvPicPr>
        <p:blipFill>
          <a:blip r:embed="rId2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6176" y="6323416"/>
            <a:ext cx="1270800" cy="27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7633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93" r:id="rId1"/>
    <p:sldLayoutId id="2147484194" r:id="rId2"/>
    <p:sldLayoutId id="2147484195" r:id="rId3"/>
    <p:sldLayoutId id="2147484196" r:id="rId4"/>
    <p:sldLayoutId id="2147484197" r:id="rId5"/>
    <p:sldLayoutId id="2147484198" r:id="rId6"/>
    <p:sldLayoutId id="2147484199" r:id="rId7"/>
    <p:sldLayoutId id="2147484200" r:id="rId8"/>
    <p:sldLayoutId id="2147484201" r:id="rId9"/>
    <p:sldLayoutId id="2147484202" r:id="rId10"/>
    <p:sldLayoutId id="2147484203" r:id="rId11"/>
    <p:sldLayoutId id="2147484204" r:id="rId12"/>
    <p:sldLayoutId id="2147484205" r:id="rId13"/>
    <p:sldLayoutId id="2147484206" r:id="rId14"/>
    <p:sldLayoutId id="2147484207" r:id="rId15"/>
    <p:sldLayoutId id="2147484208" r:id="rId16"/>
    <p:sldLayoutId id="2147484209" r:id="rId17"/>
    <p:sldLayoutId id="2147484210" r:id="rId18"/>
    <p:sldLayoutId id="2147484211" r:id="rId19"/>
    <p:sldLayoutId id="2147484212" r:id="rId20"/>
    <p:sldLayoutId id="2147484213" r:id="rId21"/>
    <p:sldLayoutId id="2147484214" r:id="rId22"/>
    <p:sldLayoutId id="2147484215" r:id="rId23"/>
    <p:sldLayoutId id="2147484216" r:id="rId24"/>
    <p:sldLayoutId id="2147484217" r:id="rId25"/>
    <p:sldLayoutId id="2147484218" r:id="rId26"/>
  </p:sldLayoutIdLst>
  <p:hf hdr="0" ftr="0" dt="0"/>
  <p:txStyles>
    <p:titleStyle>
      <a:lvl1pPr algn="l" defTabSz="1187679" rtl="0" eaLnBrk="1" latinLnBrk="0" hangingPunct="1">
        <a:lnSpc>
          <a:spcPct val="90000"/>
        </a:lnSpc>
        <a:spcBef>
          <a:spcPct val="0"/>
        </a:spcBef>
        <a:buNone/>
        <a:defRPr sz="571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6920" indent="-296920" algn="l" defTabSz="1187679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Char char="•"/>
        <a:defRPr sz="3636" kern="1200">
          <a:solidFill>
            <a:schemeClr val="tx1"/>
          </a:solidFill>
          <a:latin typeface="+mn-lt"/>
          <a:ea typeface="+mn-ea"/>
          <a:cs typeface="+mn-cs"/>
        </a:defRPr>
      </a:lvl1pPr>
      <a:lvl2pPr marL="890760" indent="-296920" algn="l" defTabSz="1187679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484600" indent="-296920" algn="l" defTabSz="1187679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2078440" indent="-296920" algn="l" defTabSz="1187679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672280" indent="-296920" algn="l" defTabSz="1187679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120" indent="-296920" algn="l" defTabSz="1187679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59960" indent="-296920" algn="l" defTabSz="1187679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3800" indent="-296920" algn="l" defTabSz="1187679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7639" indent="-296920" algn="l" defTabSz="1187679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679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841" algn="l" defTabSz="1187679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679" algn="l" defTabSz="1187679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521" algn="l" defTabSz="1187679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360" algn="l" defTabSz="1187679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200" algn="l" defTabSz="1187679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040" algn="l" defTabSz="1187679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6881" algn="l" defTabSz="1187679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0720" algn="l" defTabSz="1187679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1">
          <p15:clr>
            <a:srgbClr val="F26B43"/>
          </p15:clr>
        </p15:guide>
        <p15:guide id="2" pos="3842">
          <p15:clr>
            <a:srgbClr val="F26B43"/>
          </p15:clr>
        </p15:guide>
        <p15:guide id="3" pos="458">
          <p15:clr>
            <a:srgbClr val="F26B43"/>
          </p15:clr>
        </p15:guide>
        <p15:guide id="4" pos="7225">
          <p15:clr>
            <a:srgbClr val="F26B43"/>
          </p15:clr>
        </p15:guide>
        <p15:guide id="5" orient="horz" pos="4100">
          <p15:clr>
            <a:srgbClr val="F26B43"/>
          </p15:clr>
        </p15:guide>
      </p15:sldGuideLst>
    </p:ext>
  </p:extLst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785A3D6-1271-D247-9E96-1B376F4BE7BE}"/>
              </a:ext>
            </a:extLst>
          </p:cNvPr>
          <p:cNvSpPr txBox="1"/>
          <p:nvPr userDrawn="1"/>
        </p:nvSpPr>
        <p:spPr>
          <a:xfrm>
            <a:off x="1095467" y="6356939"/>
            <a:ext cx="14634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Huawei Confidential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BEE2EE-BF4D-7A4A-B3C6-9E47668CCD98}"/>
              </a:ext>
            </a:extLst>
          </p:cNvPr>
          <p:cNvSpPr txBox="1"/>
          <p:nvPr userDrawn="1"/>
        </p:nvSpPr>
        <p:spPr>
          <a:xfrm>
            <a:off x="734131" y="6402806"/>
            <a:ext cx="499729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849">
              <a:defRPr/>
            </a:pPr>
            <a:fld id="{C3837181-38C6-AD4F-B8BA-B444770388BB}" type="slidenum">
              <a:rPr lang="en-US" sz="900" smtClean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defTabSz="890849">
                <a:defRPr/>
              </a:pPr>
              <a:t>‹#›</a:t>
            </a:fld>
            <a:endParaRPr lang="en-US" sz="900" dirty="0">
              <a:solidFill>
                <a:srgbClr val="1D1D1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37333705-F8D6-2847-B3CB-F2FAB51E2A3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2290471" y="2625389"/>
            <a:ext cx="1963323" cy="4233515"/>
            <a:chOff x="5343885" y="-48857"/>
            <a:chExt cx="3263586" cy="7037279"/>
          </a:xfrm>
        </p:grpSpPr>
        <p:sp>
          <p:nvSpPr>
            <p:cNvPr id="89" name="矩形 13">
              <a:extLst>
                <a:ext uri="{FF2B5EF4-FFF2-40B4-BE49-F238E27FC236}">
                  <a16:creationId xmlns:a16="http://schemas.microsoft.com/office/drawing/2014/main" id="{B14DFA89-D483-CF47-82CC-DD86D7CAB09E}"/>
                </a:ext>
              </a:extLst>
            </p:cNvPr>
            <p:cNvSpPr/>
            <p:nvPr userDrawn="1"/>
          </p:nvSpPr>
          <p:spPr>
            <a:xfrm>
              <a:off x="5356401" y="1934171"/>
              <a:ext cx="791510" cy="664397"/>
            </a:xfrm>
            <a:prstGeom prst="rect">
              <a:avLst/>
            </a:prstGeom>
            <a:solidFill>
              <a:srgbClr val="C400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196/0/84</a:t>
              </a:r>
            </a:p>
          </p:txBody>
        </p:sp>
        <p:sp>
          <p:nvSpPr>
            <p:cNvPr id="90" name="文本框 15">
              <a:extLst>
                <a:ext uri="{FF2B5EF4-FFF2-40B4-BE49-F238E27FC236}">
                  <a16:creationId xmlns:a16="http://schemas.microsoft.com/office/drawing/2014/main" id="{8223ADA0-340A-794B-93B7-24AFF612A719}"/>
                </a:ext>
              </a:extLst>
            </p:cNvPr>
            <p:cNvSpPr txBox="1"/>
            <p:nvPr userDrawn="1"/>
          </p:nvSpPr>
          <p:spPr>
            <a:xfrm>
              <a:off x="5352723" y="1694497"/>
              <a:ext cx="1052647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r>
                <a:rPr kumimoji="1" lang="zh-CN" altLang="en-US" sz="800" dirty="0">
                  <a:solidFill>
                    <a:srgbClr val="1D1D1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公司辅助色</a:t>
              </a:r>
            </a:p>
          </p:txBody>
        </p:sp>
        <p:sp>
          <p:nvSpPr>
            <p:cNvPr id="91" name="矩形 13">
              <a:extLst>
                <a:ext uri="{FF2B5EF4-FFF2-40B4-BE49-F238E27FC236}">
                  <a16:creationId xmlns:a16="http://schemas.microsoft.com/office/drawing/2014/main" id="{5F63E0E3-4F22-7948-AB1A-40A84ECA92EC}"/>
                </a:ext>
              </a:extLst>
            </p:cNvPr>
            <p:cNvSpPr/>
            <p:nvPr userDrawn="1"/>
          </p:nvSpPr>
          <p:spPr>
            <a:xfrm>
              <a:off x="6184680" y="1934171"/>
              <a:ext cx="791510" cy="664397"/>
            </a:xfrm>
            <a:prstGeom prst="rect">
              <a:avLst/>
            </a:prstGeom>
            <a:solidFill>
              <a:srgbClr val="CB37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203/55/120</a:t>
              </a:r>
            </a:p>
          </p:txBody>
        </p:sp>
        <p:sp>
          <p:nvSpPr>
            <p:cNvPr id="92" name="矩形 13">
              <a:extLst>
                <a:ext uri="{FF2B5EF4-FFF2-40B4-BE49-F238E27FC236}">
                  <a16:creationId xmlns:a16="http://schemas.microsoft.com/office/drawing/2014/main" id="{29C4A3C6-7C7B-7140-8F73-591E9F49143F}"/>
                </a:ext>
              </a:extLst>
            </p:cNvPr>
            <p:cNvSpPr/>
            <p:nvPr userDrawn="1"/>
          </p:nvSpPr>
          <p:spPr>
            <a:xfrm>
              <a:off x="5356401" y="3403061"/>
              <a:ext cx="791510" cy="664397"/>
            </a:xfrm>
            <a:prstGeom prst="rect">
              <a:avLst/>
            </a:prstGeom>
            <a:solidFill>
              <a:srgbClr val="ED6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237/109/0</a:t>
              </a:r>
            </a:p>
          </p:txBody>
        </p:sp>
        <p:sp>
          <p:nvSpPr>
            <p:cNvPr id="93" name="矩形 13">
              <a:extLst>
                <a:ext uri="{FF2B5EF4-FFF2-40B4-BE49-F238E27FC236}">
                  <a16:creationId xmlns:a16="http://schemas.microsoft.com/office/drawing/2014/main" id="{BE4C9A8D-46B0-5B40-BC47-DB6C4899227F}"/>
                </a:ext>
              </a:extLst>
            </p:cNvPr>
            <p:cNvSpPr/>
            <p:nvPr userDrawn="1"/>
          </p:nvSpPr>
          <p:spPr>
            <a:xfrm>
              <a:off x="6184680" y="2673360"/>
              <a:ext cx="791510" cy="664397"/>
            </a:xfrm>
            <a:prstGeom prst="rect">
              <a:avLst/>
            </a:prstGeom>
            <a:solidFill>
              <a:srgbClr val="9936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153/54/54</a:t>
              </a:r>
            </a:p>
          </p:txBody>
        </p:sp>
        <p:sp>
          <p:nvSpPr>
            <p:cNvPr id="94" name="矩形 13">
              <a:extLst>
                <a:ext uri="{FF2B5EF4-FFF2-40B4-BE49-F238E27FC236}">
                  <a16:creationId xmlns:a16="http://schemas.microsoft.com/office/drawing/2014/main" id="{612F2ED4-F7A4-9E48-95E1-8D07B3BBE962}"/>
                </a:ext>
              </a:extLst>
            </p:cNvPr>
            <p:cNvSpPr/>
            <p:nvPr userDrawn="1"/>
          </p:nvSpPr>
          <p:spPr>
            <a:xfrm>
              <a:off x="5356401" y="4866463"/>
              <a:ext cx="791510" cy="664397"/>
            </a:xfrm>
            <a:prstGeom prst="rect">
              <a:avLst/>
            </a:prstGeom>
            <a:solidFill>
              <a:srgbClr val="62B2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98/178/48</a:t>
              </a:r>
            </a:p>
          </p:txBody>
        </p:sp>
        <p:sp>
          <p:nvSpPr>
            <p:cNvPr id="95" name="矩形 13">
              <a:extLst>
                <a:ext uri="{FF2B5EF4-FFF2-40B4-BE49-F238E27FC236}">
                  <a16:creationId xmlns:a16="http://schemas.microsoft.com/office/drawing/2014/main" id="{A9E1D476-C288-8945-A68A-1F20C557294B}"/>
                </a:ext>
              </a:extLst>
            </p:cNvPr>
            <p:cNvSpPr/>
            <p:nvPr userDrawn="1"/>
          </p:nvSpPr>
          <p:spPr>
            <a:xfrm>
              <a:off x="6184680" y="3415851"/>
              <a:ext cx="791510" cy="664397"/>
            </a:xfrm>
            <a:prstGeom prst="rect">
              <a:avLst/>
            </a:prstGeom>
            <a:solidFill>
              <a:srgbClr val="F289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242/137/68</a:t>
              </a:r>
              <a:endParaRPr kumimoji="1" lang="mr-IN" altLang="zh-CN" sz="500" b="1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96" name="矩形 13">
              <a:extLst>
                <a:ext uri="{FF2B5EF4-FFF2-40B4-BE49-F238E27FC236}">
                  <a16:creationId xmlns:a16="http://schemas.microsoft.com/office/drawing/2014/main" id="{42823EBB-E62E-F149-AC9A-09950051F283}"/>
                </a:ext>
              </a:extLst>
            </p:cNvPr>
            <p:cNvSpPr/>
            <p:nvPr userDrawn="1"/>
          </p:nvSpPr>
          <p:spPr>
            <a:xfrm>
              <a:off x="5353240" y="184963"/>
              <a:ext cx="791510" cy="664397"/>
            </a:xfrm>
            <a:prstGeom prst="rect">
              <a:avLst/>
            </a:prstGeom>
            <a:solidFill>
              <a:srgbClr val="C700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PANTONE 185C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199/0/11  </a:t>
              </a:r>
            </a:p>
          </p:txBody>
        </p:sp>
        <p:sp>
          <p:nvSpPr>
            <p:cNvPr id="97" name="文本框 15">
              <a:extLst>
                <a:ext uri="{FF2B5EF4-FFF2-40B4-BE49-F238E27FC236}">
                  <a16:creationId xmlns:a16="http://schemas.microsoft.com/office/drawing/2014/main" id="{EA01C299-6FF2-3642-AAEC-A1DF62D9C654}"/>
                </a:ext>
              </a:extLst>
            </p:cNvPr>
            <p:cNvSpPr txBox="1"/>
            <p:nvPr userDrawn="1"/>
          </p:nvSpPr>
          <p:spPr>
            <a:xfrm>
              <a:off x="5343885" y="-48857"/>
              <a:ext cx="726488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r>
                <a:rPr kumimoji="1" lang="zh-CN" altLang="en-US" sz="800" dirty="0">
                  <a:solidFill>
                    <a:srgbClr val="1D1D1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公司色</a:t>
              </a:r>
            </a:p>
          </p:txBody>
        </p:sp>
        <p:sp>
          <p:nvSpPr>
            <p:cNvPr id="98" name="矩形 13">
              <a:extLst>
                <a:ext uri="{FF2B5EF4-FFF2-40B4-BE49-F238E27FC236}">
                  <a16:creationId xmlns:a16="http://schemas.microsoft.com/office/drawing/2014/main" id="{B84AB502-165F-764A-9621-65CA8CBBEAEA}"/>
                </a:ext>
              </a:extLst>
            </p:cNvPr>
            <p:cNvSpPr/>
            <p:nvPr userDrawn="1"/>
          </p:nvSpPr>
          <p:spPr>
            <a:xfrm>
              <a:off x="5352600" y="918047"/>
              <a:ext cx="791510" cy="664397"/>
            </a:xfrm>
            <a:prstGeom prst="rect">
              <a:avLst/>
            </a:prstGeom>
            <a:solidFill>
              <a:srgbClr val="C810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PANTONE 186C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200/16/46  </a:t>
              </a:r>
            </a:p>
          </p:txBody>
        </p:sp>
        <p:sp>
          <p:nvSpPr>
            <p:cNvPr id="99" name="矩形 13">
              <a:extLst>
                <a:ext uri="{FF2B5EF4-FFF2-40B4-BE49-F238E27FC236}">
                  <a16:creationId xmlns:a16="http://schemas.microsoft.com/office/drawing/2014/main" id="{CB8870E8-3E95-764C-B621-A168E194CC7A}"/>
                </a:ext>
              </a:extLst>
            </p:cNvPr>
            <p:cNvSpPr/>
            <p:nvPr userDrawn="1"/>
          </p:nvSpPr>
          <p:spPr>
            <a:xfrm>
              <a:off x="5354164" y="2665974"/>
              <a:ext cx="791510" cy="664397"/>
            </a:xfrm>
            <a:prstGeom prst="rect">
              <a:avLst/>
            </a:prstGeom>
            <a:solidFill>
              <a:srgbClr val="7F00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127/0/1</a:t>
              </a:r>
            </a:p>
          </p:txBody>
        </p:sp>
        <p:sp>
          <p:nvSpPr>
            <p:cNvPr id="100" name="矩形 13">
              <a:extLst>
                <a:ext uri="{FF2B5EF4-FFF2-40B4-BE49-F238E27FC236}">
                  <a16:creationId xmlns:a16="http://schemas.microsoft.com/office/drawing/2014/main" id="{356EF69A-1936-544F-A95F-0664F4E186D5}"/>
                </a:ext>
              </a:extLst>
            </p:cNvPr>
            <p:cNvSpPr/>
            <p:nvPr userDrawn="1"/>
          </p:nvSpPr>
          <p:spPr>
            <a:xfrm>
              <a:off x="5354164" y="4134866"/>
              <a:ext cx="791510" cy="664397"/>
            </a:xfrm>
            <a:prstGeom prst="rect">
              <a:avLst/>
            </a:prstGeom>
            <a:solidFill>
              <a:srgbClr val="FCC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52/200/0</a:t>
              </a:r>
            </a:p>
          </p:txBody>
        </p:sp>
        <p:sp>
          <p:nvSpPr>
            <p:cNvPr id="101" name="矩形 13">
              <a:extLst>
                <a:ext uri="{FF2B5EF4-FFF2-40B4-BE49-F238E27FC236}">
                  <a16:creationId xmlns:a16="http://schemas.microsoft.com/office/drawing/2014/main" id="{03EBAB43-95A5-1C4A-8458-B86EB3D51FCA}"/>
                </a:ext>
              </a:extLst>
            </p:cNvPr>
            <p:cNvSpPr/>
            <p:nvPr userDrawn="1"/>
          </p:nvSpPr>
          <p:spPr>
            <a:xfrm>
              <a:off x="5354164" y="5596166"/>
              <a:ext cx="791510" cy="664397"/>
            </a:xfrm>
            <a:prstGeom prst="rect">
              <a:avLst/>
            </a:prstGeom>
            <a:solidFill>
              <a:srgbClr val="30B5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48/181/197</a:t>
              </a:r>
            </a:p>
          </p:txBody>
        </p:sp>
        <p:sp>
          <p:nvSpPr>
            <p:cNvPr id="102" name="矩形 13">
              <a:extLst>
                <a:ext uri="{FF2B5EF4-FFF2-40B4-BE49-F238E27FC236}">
                  <a16:creationId xmlns:a16="http://schemas.microsoft.com/office/drawing/2014/main" id="{371A8520-F934-304C-B57F-B49F768694E2}"/>
                </a:ext>
              </a:extLst>
            </p:cNvPr>
            <p:cNvSpPr/>
            <p:nvPr userDrawn="1"/>
          </p:nvSpPr>
          <p:spPr>
            <a:xfrm>
              <a:off x="6194511" y="4866463"/>
              <a:ext cx="791510" cy="664397"/>
            </a:xfrm>
            <a:prstGeom prst="rect">
              <a:avLst/>
            </a:prstGeom>
            <a:solidFill>
              <a:srgbClr val="81C1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129/193/95</a:t>
              </a:r>
            </a:p>
          </p:txBody>
        </p:sp>
        <p:sp>
          <p:nvSpPr>
            <p:cNvPr id="103" name="矩形 13">
              <a:extLst>
                <a:ext uri="{FF2B5EF4-FFF2-40B4-BE49-F238E27FC236}">
                  <a16:creationId xmlns:a16="http://schemas.microsoft.com/office/drawing/2014/main" id="{B83004D7-279B-C14E-9FCF-870FA1B74FDF}"/>
                </a:ext>
              </a:extLst>
            </p:cNvPr>
            <p:cNvSpPr/>
            <p:nvPr userDrawn="1"/>
          </p:nvSpPr>
          <p:spPr>
            <a:xfrm>
              <a:off x="6192274" y="4134866"/>
              <a:ext cx="791510" cy="664397"/>
            </a:xfrm>
            <a:prstGeom prst="rect">
              <a:avLst/>
            </a:prstGeom>
            <a:solidFill>
              <a:srgbClr val="FDD3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253/211/81</a:t>
              </a:r>
            </a:p>
          </p:txBody>
        </p:sp>
        <p:sp>
          <p:nvSpPr>
            <p:cNvPr id="104" name="矩形 13">
              <a:extLst>
                <a:ext uri="{FF2B5EF4-FFF2-40B4-BE49-F238E27FC236}">
                  <a16:creationId xmlns:a16="http://schemas.microsoft.com/office/drawing/2014/main" id="{99635968-4E69-CC41-9D78-6DF253FE3035}"/>
                </a:ext>
              </a:extLst>
            </p:cNvPr>
            <p:cNvSpPr/>
            <p:nvPr userDrawn="1"/>
          </p:nvSpPr>
          <p:spPr>
            <a:xfrm>
              <a:off x="6192274" y="5596166"/>
              <a:ext cx="791510" cy="664397"/>
            </a:xfrm>
            <a:prstGeom prst="rect">
              <a:avLst/>
            </a:prstGeom>
            <a:solidFill>
              <a:srgbClr val="56C4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86/196/210</a:t>
              </a:r>
            </a:p>
          </p:txBody>
        </p:sp>
        <p:sp>
          <p:nvSpPr>
            <p:cNvPr id="105" name="矩形 13">
              <a:extLst>
                <a:ext uri="{FF2B5EF4-FFF2-40B4-BE49-F238E27FC236}">
                  <a16:creationId xmlns:a16="http://schemas.microsoft.com/office/drawing/2014/main" id="{BDBE4949-07B7-F046-AD95-68E4B0C11CCD}"/>
                </a:ext>
              </a:extLst>
            </p:cNvPr>
            <p:cNvSpPr/>
            <p:nvPr/>
          </p:nvSpPr>
          <p:spPr>
            <a:xfrm>
              <a:off x="6186245" y="184963"/>
              <a:ext cx="791510" cy="664397"/>
            </a:xfrm>
            <a:prstGeom prst="rect">
              <a:avLst/>
            </a:prstGeom>
            <a:solidFill>
              <a:srgbClr val="D339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211/57/65</a:t>
              </a:r>
            </a:p>
          </p:txBody>
        </p:sp>
        <p:sp>
          <p:nvSpPr>
            <p:cNvPr id="106" name="矩形 13">
              <a:extLst>
                <a:ext uri="{FF2B5EF4-FFF2-40B4-BE49-F238E27FC236}">
                  <a16:creationId xmlns:a16="http://schemas.microsoft.com/office/drawing/2014/main" id="{AA9F9E00-6A31-F14B-A2E4-79908835FD14}"/>
                </a:ext>
              </a:extLst>
            </p:cNvPr>
            <p:cNvSpPr/>
            <p:nvPr/>
          </p:nvSpPr>
          <p:spPr>
            <a:xfrm>
              <a:off x="6185604" y="918047"/>
              <a:ext cx="791510" cy="664397"/>
            </a:xfrm>
            <a:prstGeom prst="rect">
              <a:avLst/>
            </a:prstGeom>
            <a:solidFill>
              <a:srgbClr val="D338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211/56/89</a:t>
              </a:r>
            </a:p>
          </p:txBody>
        </p:sp>
        <p:sp>
          <p:nvSpPr>
            <p:cNvPr id="107" name="矩形 13">
              <a:extLst>
                <a:ext uri="{FF2B5EF4-FFF2-40B4-BE49-F238E27FC236}">
                  <a16:creationId xmlns:a16="http://schemas.microsoft.com/office/drawing/2014/main" id="{38715A31-485E-B744-B409-43F9F04B48F7}"/>
                </a:ext>
              </a:extLst>
            </p:cNvPr>
            <p:cNvSpPr/>
            <p:nvPr/>
          </p:nvSpPr>
          <p:spPr>
            <a:xfrm>
              <a:off x="6996262" y="1934171"/>
              <a:ext cx="791510" cy="664397"/>
            </a:xfrm>
            <a:prstGeom prst="rect">
              <a:avLst/>
            </a:prstGeom>
            <a:solidFill>
              <a:srgbClr val="DD80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221/128/170</a:t>
              </a:r>
            </a:p>
          </p:txBody>
        </p:sp>
        <p:sp>
          <p:nvSpPr>
            <p:cNvPr id="108" name="矩形 13">
              <a:extLst>
                <a:ext uri="{FF2B5EF4-FFF2-40B4-BE49-F238E27FC236}">
                  <a16:creationId xmlns:a16="http://schemas.microsoft.com/office/drawing/2014/main" id="{4AE1609B-25DD-2C4A-B05B-D18ADBC39C71}"/>
                </a:ext>
              </a:extLst>
            </p:cNvPr>
            <p:cNvSpPr/>
            <p:nvPr/>
          </p:nvSpPr>
          <p:spPr>
            <a:xfrm>
              <a:off x="6996262" y="2673360"/>
              <a:ext cx="791510" cy="664397"/>
            </a:xfrm>
            <a:prstGeom prst="rect">
              <a:avLst/>
            </a:prstGeom>
            <a:solidFill>
              <a:srgbClr val="BF8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191/128/130</a:t>
              </a:r>
            </a:p>
          </p:txBody>
        </p:sp>
        <p:sp>
          <p:nvSpPr>
            <p:cNvPr id="109" name="矩形 13">
              <a:extLst>
                <a:ext uri="{FF2B5EF4-FFF2-40B4-BE49-F238E27FC236}">
                  <a16:creationId xmlns:a16="http://schemas.microsoft.com/office/drawing/2014/main" id="{ECE90F9F-DBBC-0B49-A42C-8B62397E473E}"/>
                </a:ext>
              </a:extLst>
            </p:cNvPr>
            <p:cNvSpPr/>
            <p:nvPr/>
          </p:nvSpPr>
          <p:spPr>
            <a:xfrm>
              <a:off x="6996262" y="3415851"/>
              <a:ext cx="791510" cy="664397"/>
            </a:xfrm>
            <a:prstGeom prst="rect">
              <a:avLst/>
            </a:prstGeom>
            <a:solidFill>
              <a:srgbClr val="F6B7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246/183/140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10" name="矩形 13">
              <a:extLst>
                <a:ext uri="{FF2B5EF4-FFF2-40B4-BE49-F238E27FC236}">
                  <a16:creationId xmlns:a16="http://schemas.microsoft.com/office/drawing/2014/main" id="{D5B387BA-F8B8-B54E-966E-F24E271747C4}"/>
                </a:ext>
              </a:extLst>
            </p:cNvPr>
            <p:cNvSpPr/>
            <p:nvPr/>
          </p:nvSpPr>
          <p:spPr>
            <a:xfrm>
              <a:off x="7006093" y="4866463"/>
              <a:ext cx="791510" cy="664397"/>
            </a:xfrm>
            <a:prstGeom prst="rect">
              <a:avLst/>
            </a:prstGeom>
            <a:solidFill>
              <a:srgbClr val="AFD8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176/216/156</a:t>
              </a:r>
            </a:p>
          </p:txBody>
        </p:sp>
        <p:sp>
          <p:nvSpPr>
            <p:cNvPr id="111" name="矩形 13">
              <a:extLst>
                <a:ext uri="{FF2B5EF4-FFF2-40B4-BE49-F238E27FC236}">
                  <a16:creationId xmlns:a16="http://schemas.microsoft.com/office/drawing/2014/main" id="{E6C9B99E-8C1C-2B49-B82E-3C754B8E5C02}"/>
                </a:ext>
              </a:extLst>
            </p:cNvPr>
            <p:cNvSpPr/>
            <p:nvPr/>
          </p:nvSpPr>
          <p:spPr>
            <a:xfrm>
              <a:off x="7003856" y="4134866"/>
              <a:ext cx="791510" cy="664397"/>
            </a:xfrm>
            <a:prstGeom prst="rect">
              <a:avLst/>
            </a:prstGeom>
            <a:solidFill>
              <a:srgbClr val="FDE3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253/227/181</a:t>
              </a:r>
            </a:p>
          </p:txBody>
        </p:sp>
        <p:sp>
          <p:nvSpPr>
            <p:cNvPr id="112" name="矩形 13">
              <a:extLst>
                <a:ext uri="{FF2B5EF4-FFF2-40B4-BE49-F238E27FC236}">
                  <a16:creationId xmlns:a16="http://schemas.microsoft.com/office/drawing/2014/main" id="{0106BFA2-9DE1-3A42-A6C6-69BCE0FA34F4}"/>
                </a:ext>
              </a:extLst>
            </p:cNvPr>
            <p:cNvSpPr/>
            <p:nvPr/>
          </p:nvSpPr>
          <p:spPr>
            <a:xfrm>
              <a:off x="7003856" y="5596166"/>
              <a:ext cx="791510" cy="664397"/>
            </a:xfrm>
            <a:prstGeom prst="rect">
              <a:avLst/>
            </a:prstGeom>
            <a:solidFill>
              <a:srgbClr val="94DA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148/218/226</a:t>
              </a:r>
            </a:p>
          </p:txBody>
        </p:sp>
        <p:sp>
          <p:nvSpPr>
            <p:cNvPr id="113" name="矩形 13">
              <a:extLst>
                <a:ext uri="{FF2B5EF4-FFF2-40B4-BE49-F238E27FC236}">
                  <a16:creationId xmlns:a16="http://schemas.microsoft.com/office/drawing/2014/main" id="{F760C1C5-4342-C346-A7D2-D101978EDF66}"/>
                </a:ext>
              </a:extLst>
            </p:cNvPr>
            <p:cNvSpPr/>
            <p:nvPr/>
          </p:nvSpPr>
          <p:spPr>
            <a:xfrm>
              <a:off x="6997826" y="184963"/>
              <a:ext cx="791510" cy="664397"/>
            </a:xfrm>
            <a:prstGeom prst="rect">
              <a:avLst/>
            </a:prstGeom>
            <a:solidFill>
              <a:srgbClr val="E281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226/129/137</a:t>
              </a:r>
            </a:p>
          </p:txBody>
        </p:sp>
        <p:sp>
          <p:nvSpPr>
            <p:cNvPr id="114" name="矩形 13">
              <a:extLst>
                <a:ext uri="{FF2B5EF4-FFF2-40B4-BE49-F238E27FC236}">
                  <a16:creationId xmlns:a16="http://schemas.microsoft.com/office/drawing/2014/main" id="{5BB50A4A-0B64-7E4C-824C-1EBCA1A992CF}"/>
                </a:ext>
              </a:extLst>
            </p:cNvPr>
            <p:cNvSpPr/>
            <p:nvPr/>
          </p:nvSpPr>
          <p:spPr>
            <a:xfrm>
              <a:off x="6997185" y="918047"/>
              <a:ext cx="791510" cy="664397"/>
            </a:xfrm>
            <a:prstGeom prst="rect">
              <a:avLst/>
            </a:prstGeom>
            <a:solidFill>
              <a:srgbClr val="E281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226/129/152</a:t>
              </a:r>
            </a:p>
          </p:txBody>
        </p:sp>
        <p:sp>
          <p:nvSpPr>
            <p:cNvPr id="115" name="矩形 13">
              <a:extLst>
                <a:ext uri="{FF2B5EF4-FFF2-40B4-BE49-F238E27FC236}">
                  <a16:creationId xmlns:a16="http://schemas.microsoft.com/office/drawing/2014/main" id="{756A7E25-6C44-8A44-A8C5-61D19BC9EDAF}"/>
                </a:ext>
              </a:extLst>
            </p:cNvPr>
            <p:cNvSpPr/>
            <p:nvPr userDrawn="1"/>
          </p:nvSpPr>
          <p:spPr>
            <a:xfrm>
              <a:off x="7806130" y="1934171"/>
              <a:ext cx="791510" cy="664397"/>
            </a:xfrm>
            <a:prstGeom prst="rect">
              <a:avLst/>
            </a:prstGeom>
            <a:solidFill>
              <a:srgbClr val="EBB3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235/179/204</a:t>
              </a:r>
            </a:p>
          </p:txBody>
        </p:sp>
        <p:sp>
          <p:nvSpPr>
            <p:cNvPr id="116" name="矩形 13">
              <a:extLst>
                <a:ext uri="{FF2B5EF4-FFF2-40B4-BE49-F238E27FC236}">
                  <a16:creationId xmlns:a16="http://schemas.microsoft.com/office/drawing/2014/main" id="{96588389-39CD-DF4E-B9AC-92091E25724E}"/>
                </a:ext>
              </a:extLst>
            </p:cNvPr>
            <p:cNvSpPr/>
            <p:nvPr/>
          </p:nvSpPr>
          <p:spPr>
            <a:xfrm>
              <a:off x="7806130" y="2673360"/>
              <a:ext cx="791510" cy="664397"/>
            </a:xfrm>
            <a:prstGeom prst="rect">
              <a:avLst/>
            </a:prstGeom>
            <a:solidFill>
              <a:srgbClr val="D8B3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216/179/179</a:t>
              </a:r>
            </a:p>
          </p:txBody>
        </p:sp>
        <p:sp>
          <p:nvSpPr>
            <p:cNvPr id="117" name="矩形 13">
              <a:extLst>
                <a:ext uri="{FF2B5EF4-FFF2-40B4-BE49-F238E27FC236}">
                  <a16:creationId xmlns:a16="http://schemas.microsoft.com/office/drawing/2014/main" id="{20725C9F-31AE-DB44-B70A-B4ECDEC0BC00}"/>
                </a:ext>
              </a:extLst>
            </p:cNvPr>
            <p:cNvSpPr/>
            <p:nvPr/>
          </p:nvSpPr>
          <p:spPr>
            <a:xfrm>
              <a:off x="7806130" y="3415851"/>
              <a:ext cx="791510" cy="664397"/>
            </a:xfrm>
            <a:prstGeom prst="rect">
              <a:avLst/>
            </a:prstGeom>
            <a:solidFill>
              <a:srgbClr val="FAD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250/211/187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18" name="矩形 13">
              <a:extLst>
                <a:ext uri="{FF2B5EF4-FFF2-40B4-BE49-F238E27FC236}">
                  <a16:creationId xmlns:a16="http://schemas.microsoft.com/office/drawing/2014/main" id="{AC5BCC27-B68D-0743-8E0B-E25F8D01C3A4}"/>
                </a:ext>
              </a:extLst>
            </p:cNvPr>
            <p:cNvSpPr/>
            <p:nvPr/>
          </p:nvSpPr>
          <p:spPr>
            <a:xfrm>
              <a:off x="7815961" y="4866463"/>
              <a:ext cx="791510" cy="664397"/>
            </a:xfrm>
            <a:prstGeom prst="rect">
              <a:avLst/>
            </a:prstGeom>
            <a:solidFill>
              <a:srgbClr val="D0E8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208/232/196</a:t>
              </a:r>
            </a:p>
          </p:txBody>
        </p:sp>
        <p:sp>
          <p:nvSpPr>
            <p:cNvPr id="119" name="矩形 13">
              <a:extLst>
                <a:ext uri="{FF2B5EF4-FFF2-40B4-BE49-F238E27FC236}">
                  <a16:creationId xmlns:a16="http://schemas.microsoft.com/office/drawing/2014/main" id="{51C2E83A-C975-6945-B2FD-5B22BBB53DB7}"/>
                </a:ext>
              </a:extLst>
            </p:cNvPr>
            <p:cNvSpPr/>
            <p:nvPr/>
          </p:nvSpPr>
          <p:spPr>
            <a:xfrm>
              <a:off x="7813724" y="4134866"/>
              <a:ext cx="791510" cy="664397"/>
            </a:xfrm>
            <a:prstGeom prst="rect">
              <a:avLst/>
            </a:prstGeom>
            <a:solidFill>
              <a:srgbClr val="FEEE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254/238/193</a:t>
              </a:r>
            </a:p>
          </p:txBody>
        </p:sp>
        <p:sp>
          <p:nvSpPr>
            <p:cNvPr id="120" name="矩形 13">
              <a:extLst>
                <a:ext uri="{FF2B5EF4-FFF2-40B4-BE49-F238E27FC236}">
                  <a16:creationId xmlns:a16="http://schemas.microsoft.com/office/drawing/2014/main" id="{BEE9A95F-6965-354F-A2C7-2E8C81DDA52F}"/>
                </a:ext>
              </a:extLst>
            </p:cNvPr>
            <p:cNvSpPr/>
            <p:nvPr/>
          </p:nvSpPr>
          <p:spPr>
            <a:xfrm>
              <a:off x="7813724" y="5596166"/>
              <a:ext cx="791510" cy="664397"/>
            </a:xfrm>
            <a:prstGeom prst="rect">
              <a:avLst/>
            </a:prstGeom>
            <a:solidFill>
              <a:srgbClr val="BEE9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190/23/238</a:t>
              </a:r>
            </a:p>
          </p:txBody>
        </p:sp>
        <p:sp>
          <p:nvSpPr>
            <p:cNvPr id="121" name="矩形 13">
              <a:extLst>
                <a:ext uri="{FF2B5EF4-FFF2-40B4-BE49-F238E27FC236}">
                  <a16:creationId xmlns:a16="http://schemas.microsoft.com/office/drawing/2014/main" id="{509164EB-3DC4-7A4F-9E7C-06EBC981CD0A}"/>
                </a:ext>
              </a:extLst>
            </p:cNvPr>
            <p:cNvSpPr/>
            <p:nvPr/>
          </p:nvSpPr>
          <p:spPr>
            <a:xfrm>
              <a:off x="7807694" y="184963"/>
              <a:ext cx="791510" cy="664397"/>
            </a:xfrm>
            <a:prstGeom prst="rect">
              <a:avLst/>
            </a:prstGeom>
            <a:solidFill>
              <a:srgbClr val="EEB3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239/178/184</a:t>
              </a:r>
            </a:p>
          </p:txBody>
        </p:sp>
        <p:sp>
          <p:nvSpPr>
            <p:cNvPr id="122" name="矩形 13">
              <a:extLst>
                <a:ext uri="{FF2B5EF4-FFF2-40B4-BE49-F238E27FC236}">
                  <a16:creationId xmlns:a16="http://schemas.microsoft.com/office/drawing/2014/main" id="{667867DD-D3E6-3040-A7B5-39345C0CE2E3}"/>
                </a:ext>
              </a:extLst>
            </p:cNvPr>
            <p:cNvSpPr/>
            <p:nvPr/>
          </p:nvSpPr>
          <p:spPr>
            <a:xfrm>
              <a:off x="7807054" y="918047"/>
              <a:ext cx="791510" cy="664397"/>
            </a:xfrm>
            <a:prstGeom prst="rect">
              <a:avLst/>
            </a:prstGeom>
            <a:solidFill>
              <a:srgbClr val="EEB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238/179/193</a:t>
              </a:r>
            </a:p>
          </p:txBody>
        </p:sp>
        <p:sp>
          <p:nvSpPr>
            <p:cNvPr id="123" name="矩形 13">
              <a:extLst>
                <a:ext uri="{FF2B5EF4-FFF2-40B4-BE49-F238E27FC236}">
                  <a16:creationId xmlns:a16="http://schemas.microsoft.com/office/drawing/2014/main" id="{9EE10597-3782-AB46-8453-89FA049C6C46}"/>
                </a:ext>
              </a:extLst>
            </p:cNvPr>
            <p:cNvSpPr/>
            <p:nvPr userDrawn="1"/>
          </p:nvSpPr>
          <p:spPr>
            <a:xfrm>
              <a:off x="5354169" y="6324025"/>
              <a:ext cx="513579" cy="664397"/>
            </a:xfrm>
            <a:prstGeom prst="rect">
              <a:avLst/>
            </a:prstGeom>
            <a:solidFill>
              <a:srgbClr val="2218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35/24/21</a:t>
              </a:r>
            </a:p>
          </p:txBody>
        </p:sp>
        <p:sp>
          <p:nvSpPr>
            <p:cNvPr id="124" name="矩形 13">
              <a:extLst>
                <a:ext uri="{FF2B5EF4-FFF2-40B4-BE49-F238E27FC236}">
                  <a16:creationId xmlns:a16="http://schemas.microsoft.com/office/drawing/2014/main" id="{966B3529-B594-884C-BED0-5887B34BBBB8}"/>
                </a:ext>
              </a:extLst>
            </p:cNvPr>
            <p:cNvSpPr/>
            <p:nvPr userDrawn="1"/>
          </p:nvSpPr>
          <p:spPr>
            <a:xfrm>
              <a:off x="5900626" y="6324025"/>
              <a:ext cx="513579" cy="664397"/>
            </a:xfrm>
            <a:prstGeom prst="rect">
              <a:avLst/>
            </a:prstGeom>
            <a:solidFill>
              <a:srgbClr val="59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89/87/87</a:t>
              </a:r>
            </a:p>
          </p:txBody>
        </p:sp>
        <p:sp>
          <p:nvSpPr>
            <p:cNvPr id="125" name="矩形 13">
              <a:extLst>
                <a:ext uri="{FF2B5EF4-FFF2-40B4-BE49-F238E27FC236}">
                  <a16:creationId xmlns:a16="http://schemas.microsoft.com/office/drawing/2014/main" id="{0B0545C9-147F-584F-80D2-EF13876D7D33}"/>
                </a:ext>
              </a:extLst>
            </p:cNvPr>
            <p:cNvSpPr/>
            <p:nvPr userDrawn="1"/>
          </p:nvSpPr>
          <p:spPr>
            <a:xfrm>
              <a:off x="6450318" y="6324025"/>
              <a:ext cx="513579" cy="664397"/>
            </a:xfrm>
            <a:prstGeom prst="rect">
              <a:avLst/>
            </a:prstGeom>
            <a:solidFill>
              <a:srgbClr val="8888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137/137/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</a:t>
              </a:r>
            </a:p>
          </p:txBody>
        </p:sp>
        <p:sp>
          <p:nvSpPr>
            <p:cNvPr id="126" name="矩形 13">
              <a:extLst>
                <a:ext uri="{FF2B5EF4-FFF2-40B4-BE49-F238E27FC236}">
                  <a16:creationId xmlns:a16="http://schemas.microsoft.com/office/drawing/2014/main" id="{44FD0A0B-0D45-3340-A523-465AC24134BF}"/>
                </a:ext>
              </a:extLst>
            </p:cNvPr>
            <p:cNvSpPr/>
            <p:nvPr userDrawn="1"/>
          </p:nvSpPr>
          <p:spPr>
            <a:xfrm>
              <a:off x="6998296" y="6324025"/>
              <a:ext cx="513579" cy="664397"/>
            </a:xfrm>
            <a:prstGeom prst="rect">
              <a:avLst/>
            </a:prstGeom>
            <a:solidFill>
              <a:srgbClr val="B5B5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181/181/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</a:t>
              </a:r>
            </a:p>
          </p:txBody>
        </p:sp>
        <p:sp>
          <p:nvSpPr>
            <p:cNvPr id="127" name="矩形 13">
              <a:extLst>
                <a:ext uri="{FF2B5EF4-FFF2-40B4-BE49-F238E27FC236}">
                  <a16:creationId xmlns:a16="http://schemas.microsoft.com/office/drawing/2014/main" id="{2C404A07-276B-3648-BB25-4EDB5905448C}"/>
                </a:ext>
              </a:extLst>
            </p:cNvPr>
            <p:cNvSpPr/>
            <p:nvPr userDrawn="1"/>
          </p:nvSpPr>
          <p:spPr>
            <a:xfrm>
              <a:off x="7541580" y="6324025"/>
              <a:ext cx="513579" cy="664397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221/221/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221</a:t>
              </a:r>
            </a:p>
          </p:txBody>
        </p:sp>
        <p:sp>
          <p:nvSpPr>
            <p:cNvPr id="128" name="矩形 13">
              <a:extLst>
                <a:ext uri="{FF2B5EF4-FFF2-40B4-BE49-F238E27FC236}">
                  <a16:creationId xmlns:a16="http://schemas.microsoft.com/office/drawing/2014/main" id="{72B0F29C-A346-8946-9B8E-8F1B9DFF7AD0}"/>
                </a:ext>
              </a:extLst>
            </p:cNvPr>
            <p:cNvSpPr/>
            <p:nvPr userDrawn="1"/>
          </p:nvSpPr>
          <p:spPr>
            <a:xfrm>
              <a:off x="8083608" y="6324025"/>
              <a:ext cx="513579" cy="66439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B5B5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255/255/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</a:t>
              </a:r>
            </a:p>
          </p:txBody>
        </p:sp>
      </p:grpSp>
      <p:pic>
        <p:nvPicPr>
          <p:cNvPr id="47" name="Picture 46">
            <a:extLst>
              <a:ext uri="{FF2B5EF4-FFF2-40B4-BE49-F238E27FC236}">
                <a16:creationId xmlns:a16="http://schemas.microsoft.com/office/drawing/2014/main" id="{92D9040A-3082-2F49-987E-B51574332EF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6176" y="6323416"/>
            <a:ext cx="1270800" cy="27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1966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61" r:id="rId1"/>
    <p:sldLayoutId id="2147484263" r:id="rId2"/>
  </p:sldLayoutIdLst>
  <p:hf hdr="0" ftr="0" dt="0"/>
  <p:txStyles>
    <p:titleStyle>
      <a:lvl1pPr algn="l" defTabSz="1187798" rtl="0" eaLnBrk="1" latinLnBrk="0" hangingPunct="1">
        <a:lnSpc>
          <a:spcPct val="90000"/>
        </a:lnSpc>
        <a:spcBef>
          <a:spcPct val="0"/>
        </a:spcBef>
        <a:buNone/>
        <a:defRPr sz="5716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6950" indent="-29695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Char char="•"/>
        <a:defRPr sz="3636" kern="1200">
          <a:solidFill>
            <a:schemeClr val="tx1"/>
          </a:solidFill>
          <a:latin typeface="+mn-lt"/>
          <a:ea typeface="+mn-ea"/>
          <a:cs typeface="+mn-cs"/>
        </a:defRPr>
      </a:lvl1pPr>
      <a:lvl2pPr marL="890849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484748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2078648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6725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1">
          <p15:clr>
            <a:srgbClr val="F26B43"/>
          </p15:clr>
        </p15:guide>
        <p15:guide id="2" pos="3842">
          <p15:clr>
            <a:srgbClr val="F26B43"/>
          </p15:clr>
        </p15:guide>
        <p15:guide id="3" pos="458">
          <p15:clr>
            <a:srgbClr val="F26B43"/>
          </p15:clr>
        </p15:guide>
        <p15:guide id="4" pos="7225">
          <p15:clr>
            <a:srgbClr val="F26B43"/>
          </p15:clr>
        </p15:guide>
        <p15:guide id="5" orient="horz" pos="4100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5F1158-B1AA-8F41-AF0A-FEA0EC187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969" y="1467870"/>
            <a:ext cx="3984232" cy="28160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F8FC7CCD-75EB-9C44-BC7D-29679334A8CA}"/>
              </a:ext>
            </a:extLst>
          </p:cNvPr>
          <p:cNvSpPr txBox="1">
            <a:spLocks/>
          </p:cNvSpPr>
          <p:nvPr userDrawn="1"/>
        </p:nvSpPr>
        <p:spPr>
          <a:xfrm>
            <a:off x="7979357" y="2794960"/>
            <a:ext cx="3225168" cy="20299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065"/>
              </a:lnSpc>
            </a:pP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Copyright©2020 Huawei Technologies Co., Ltd.</a:t>
            </a:r>
            <a:b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</a:b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All Rights Reserved.</a:t>
            </a: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information in this document may contain predictive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statements including, without limitation, statements regarding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future financial and operating results, future product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portfolio, new technology, etc. There are a number of factors that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could cause actual results and developments to differ materially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from those expressed or implied in the predictive statements.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Therefore, such information is provided for reference purpose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only and constitutes neither an offer nor an acceptance. Huawei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may change the information at any time without notice. </a:t>
            </a:r>
          </a:p>
          <a:p>
            <a:pPr>
              <a:lnSpc>
                <a:spcPts val="1065"/>
              </a:lnSpc>
            </a:pPr>
            <a:endParaRPr kumimoji="1" lang="zh-CN" altLang="en-US" sz="779" dirty="0">
              <a:solidFill>
                <a:srgbClr val="1D1D1B"/>
              </a:solidFill>
              <a:latin typeface="+mn-lt"/>
            </a:endParaRPr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12B8F806-ABD5-064C-8793-5E22C72554FD}"/>
              </a:ext>
            </a:extLst>
          </p:cNvPr>
          <p:cNvSpPr txBox="1">
            <a:spLocks/>
          </p:cNvSpPr>
          <p:nvPr userDrawn="1"/>
        </p:nvSpPr>
        <p:spPr>
          <a:xfrm>
            <a:off x="7987276" y="1631849"/>
            <a:ext cx="3477701" cy="4911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1"/>
              </a:lnSpc>
              <a:spcBef>
                <a:spcPts val="0"/>
              </a:spcBef>
            </a:pPr>
            <a:r>
              <a:rPr kumimoji="1" lang="zh-CN" altLang="en-US" sz="1300" dirty="0">
                <a:solidFill>
                  <a:srgbClr val="1D1D1B"/>
                </a:solidFill>
                <a:latin typeface="Microsoft YaHei" charset="-122"/>
                <a:ea typeface="Microsoft YaHei" charset="-122"/>
                <a:cs typeface="Microsoft YaHei" charset="-122"/>
              </a:rPr>
              <a:t>把数字世界带入每个人、每个家庭、</a:t>
            </a:r>
            <a:br>
              <a:rPr kumimoji="1" lang="en-US" altLang="zh-CN" sz="1300" dirty="0">
                <a:solidFill>
                  <a:srgbClr val="1D1D1B"/>
                </a:solidFill>
                <a:latin typeface="Microsoft YaHei" charset="-122"/>
                <a:ea typeface="Microsoft YaHei" charset="-122"/>
                <a:cs typeface="Microsoft YaHei" charset="-122"/>
              </a:rPr>
            </a:br>
            <a:r>
              <a:rPr kumimoji="1" lang="zh-CN" altLang="en-US" sz="1300" dirty="0">
                <a:solidFill>
                  <a:srgbClr val="1D1D1B"/>
                </a:solidFill>
                <a:latin typeface="Microsoft YaHei" charset="-122"/>
                <a:ea typeface="Microsoft YaHei" charset="-122"/>
                <a:cs typeface="Microsoft YaHei" charset="-122"/>
              </a:rPr>
              <a:t>每个组织，构建万物互联的智能世界。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1235B6F-D691-2C40-93D4-EC5427ADDFB0}"/>
              </a:ext>
            </a:extLst>
          </p:cNvPr>
          <p:cNvSpPr txBox="1">
            <a:spLocks/>
          </p:cNvSpPr>
          <p:nvPr userDrawn="1"/>
        </p:nvSpPr>
        <p:spPr>
          <a:xfrm>
            <a:off x="7977672" y="2106124"/>
            <a:ext cx="3481833" cy="58280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94"/>
              </a:lnSpc>
            </a:pPr>
            <a:r>
              <a:rPr kumimoji="1" lang="en-US" altLang="zh-CN" sz="120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Bring digital to every person, home and </a:t>
            </a:r>
            <a:br>
              <a:rPr kumimoji="1" lang="en-US" altLang="zh-CN" sz="120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120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intelligent world.</a:t>
            </a:r>
            <a:endParaRPr kumimoji="1" lang="zh-CN" altLang="en-US" sz="1200" dirty="0">
              <a:solidFill>
                <a:srgbClr val="1D1D1B"/>
              </a:solidFill>
              <a:latin typeface="+mn-lt"/>
              <a:ea typeface="Microsoft YaHei" charset="-122"/>
              <a:cs typeface="Microsoft YaHei" charset="-122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A792140-33FB-E045-9071-EE8DB65F2A1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3676" y="5237566"/>
            <a:ext cx="1875600" cy="405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406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p:hf hdr="0" ftr="0" dt="0"/>
  <p:txStyles>
    <p:titleStyle>
      <a:lvl1pPr algn="l" defTabSz="1187798" rtl="0" eaLnBrk="1" latinLnBrk="0" hangingPunct="1">
        <a:lnSpc>
          <a:spcPct val="90000"/>
        </a:lnSpc>
        <a:spcBef>
          <a:spcPct val="0"/>
        </a:spcBef>
        <a:buNone/>
        <a:defRPr sz="5000" b="0" kern="1200">
          <a:solidFill>
            <a:schemeClr val="tx1"/>
          </a:solidFill>
          <a:latin typeface="Arial" panose="020B0604020202020204" pitchFamily="34" charset="0"/>
          <a:ea typeface="Microsoft YaHei" panose="020B0503020204020204" pitchFamily="34" charset="-122"/>
          <a:cs typeface="Arial" panose="020B0604020202020204" pitchFamily="34" charset="0"/>
        </a:defRPr>
      </a:lvl1pPr>
    </p:titleStyle>
    <p:bodyStyle>
      <a:lvl1pPr marL="0" indent="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None/>
        <a:defRPr sz="1819" kern="1200">
          <a:solidFill>
            <a:srgbClr val="FFFFFF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593900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1">
          <p15:clr>
            <a:srgbClr val="F26B43"/>
          </p15:clr>
        </p15:guide>
        <p15:guide id="2" pos="3842">
          <p15:clr>
            <a:srgbClr val="F26B43"/>
          </p15:clr>
        </p15:guide>
        <p15:guide id="3" pos="458">
          <p15:clr>
            <a:srgbClr val="F26B43"/>
          </p15:clr>
        </p15:guide>
        <p15:guide id="4" pos="7216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79" descr="d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6224589"/>
            <a:ext cx="12205233" cy="636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80" name="Text Box 8"/>
          <p:cNvSpPr txBox="1">
            <a:spLocks noChangeArrowheads="1"/>
          </p:cNvSpPr>
          <p:nvPr/>
        </p:nvSpPr>
        <p:spPr bwMode="auto">
          <a:xfrm>
            <a:off x="870291" y="6438900"/>
            <a:ext cx="2761242" cy="2655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0124" tIns="40063" rIns="80124" bIns="40063">
            <a:spAutoFit/>
          </a:bodyPr>
          <a:lstStyle/>
          <a:p>
            <a:pPr defTabSz="801688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200">
                <a:solidFill>
                  <a:srgbClr val="000000"/>
                </a:solidFill>
                <a:latin typeface="FrutigerNext LT Bold" charset="0"/>
                <a:ea typeface="ＭＳ Ｐゴシック" panose="020B0600070205080204" pitchFamily="34" charset="-128"/>
              </a:rPr>
              <a:t>HUAWEI TECHNOLOGIES CO., LTD.</a:t>
            </a:r>
            <a:endParaRPr lang="en-US" altLang="zh-CN" sz="2200">
              <a:solidFill>
                <a:srgbClr val="000000"/>
              </a:solidFill>
              <a:latin typeface="Arial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28682" name="Rectangle 10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484798" y="6489701"/>
            <a:ext cx="2797208" cy="455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eaLnBrk="0" hangingPunct="0">
              <a:lnSpc>
                <a:spcPct val="85000"/>
              </a:lnSpc>
              <a:defRPr sz="1200" b="0">
                <a:solidFill>
                  <a:schemeClr val="tx1"/>
                </a:solidFill>
                <a:latin typeface="FrutigerNext LT Bold" pitchFamily="1" charset="0"/>
              </a:defRPr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de-DE" altLang="zh-CN">
                <a:solidFill>
                  <a:srgbClr val="000000"/>
                </a:solidFill>
                <a:ea typeface="ＭＳ Ｐゴシック" panose="020B0600070205080204" pitchFamily="34" charset="-128"/>
              </a:rPr>
              <a:t>Page </a:t>
            </a:r>
            <a:fld id="{A8A1D718-7BEC-4CB7-8890-DD6742829983}" type="slidenum">
              <a:rPr lang="de-DE" altLang="zh-CN" smtClean="0">
                <a:solidFill>
                  <a:srgbClr val="000000"/>
                </a:solidFill>
                <a:ea typeface="ＭＳ Ｐゴシック" panose="020B0600070205080204" pitchFamily="34" charset="-128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GB" altLang="zh-CN">
              <a:solidFill>
                <a:srgbClr val="000000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1030" name="Rectangle 13"/>
          <p:cNvSpPr>
            <a:spLocks noGrp="1" noChangeArrowheads="1"/>
          </p:cNvSpPr>
          <p:nvPr>
            <p:ph type="title"/>
          </p:nvPr>
        </p:nvSpPr>
        <p:spPr bwMode="auto">
          <a:xfrm>
            <a:off x="540000" y="180000"/>
            <a:ext cx="10980000" cy="46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0139" tIns="40069" rIns="80139" bIns="40069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28693" name="Rectangle 21"/>
          <p:cNvSpPr>
            <a:spLocks noChangeArrowheads="1"/>
          </p:cNvSpPr>
          <p:nvPr/>
        </p:nvSpPr>
        <p:spPr bwMode="auto">
          <a:xfrm>
            <a:off x="5192095" y="6438900"/>
            <a:ext cx="1565979" cy="26553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0092" tIns="40044" rIns="80092" bIns="40044">
            <a:spAutoFit/>
          </a:bodyPr>
          <a:lstStyle/>
          <a:p>
            <a:pPr defTabSz="801688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200">
                <a:solidFill>
                  <a:srgbClr val="000000"/>
                </a:solidFill>
                <a:latin typeface="FrutigerNext LT Bold" pitchFamily="20" charset="0"/>
                <a:ea typeface="MS PGothic" pitchFamily="34" charset="-128"/>
              </a:rPr>
              <a:t>Huawei Confidential </a:t>
            </a:r>
          </a:p>
        </p:txBody>
      </p:sp>
      <p:sp>
        <p:nvSpPr>
          <p:cNvPr id="28694" name="Rectangle 22"/>
          <p:cNvSpPr>
            <a:spLocks noChangeArrowheads="1"/>
          </p:cNvSpPr>
          <p:nvPr/>
        </p:nvSpPr>
        <p:spPr bwMode="auto">
          <a:xfrm>
            <a:off x="-2545227" y="528638"/>
            <a:ext cx="2460528" cy="5307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0124" tIns="40063" rIns="80124" bIns="40063"/>
          <a:lstStyle/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英文标题</a:t>
            </a:r>
            <a:r>
              <a:rPr kumimoji="1" lang="en-US" altLang="zh-CN" sz="1100">
                <a:solidFill>
                  <a:srgbClr val="FFFFFF"/>
                </a:solidFill>
                <a:latin typeface="Arial" charset="0"/>
              </a:rPr>
              <a:t>:32-35pt  </a:t>
            </a:r>
            <a:endParaRPr kumimoji="1" lang="zh-CN" altLang="en-US" sz="1100">
              <a:solidFill>
                <a:srgbClr val="FFFFFF"/>
              </a:solidFill>
              <a:latin typeface="Arial" charset="0"/>
            </a:endParaRP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颜色</a:t>
            </a:r>
            <a:r>
              <a:rPr kumimoji="1" lang="en-US" altLang="zh-CN" sz="1100">
                <a:solidFill>
                  <a:srgbClr val="FFFFFF"/>
                </a:solidFill>
                <a:latin typeface="Arial" charset="0"/>
              </a:rPr>
              <a:t>: R153 G0 B0</a:t>
            </a: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</a:rPr>
              <a:t>内部使用字体 </a:t>
            </a:r>
            <a:r>
              <a:rPr kumimoji="1" lang="en-US" altLang="zh-CN" sz="1100">
                <a:solidFill>
                  <a:srgbClr val="FFFFFF"/>
                </a:solidFill>
              </a:rPr>
              <a:t>:</a:t>
            </a: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en-US" altLang="zh-CN" sz="1100">
                <a:solidFill>
                  <a:srgbClr val="FFFFFF"/>
                </a:solidFill>
              </a:rPr>
              <a:t>FrutigerNext LT Medium</a:t>
            </a: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</a:rPr>
              <a:t>外部使用字体 </a:t>
            </a:r>
            <a:r>
              <a:rPr kumimoji="1" lang="en-US" altLang="zh-CN" sz="1100">
                <a:solidFill>
                  <a:srgbClr val="FFFFFF"/>
                </a:solidFill>
              </a:rPr>
              <a:t>: Arial</a:t>
            </a:r>
          </a:p>
          <a:p>
            <a:pPr algn="r" defTabSz="801688" fontAlgn="base">
              <a:lnSpc>
                <a:spcPct val="7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endParaRPr kumimoji="1" lang="en-US" altLang="zh-CN" sz="1100">
              <a:solidFill>
                <a:srgbClr val="FFFFFF"/>
              </a:solidFill>
              <a:latin typeface="Arial" charset="0"/>
            </a:endParaRP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中文标题</a:t>
            </a:r>
            <a:r>
              <a:rPr kumimoji="1" lang="en-US" altLang="zh-CN" sz="1100">
                <a:solidFill>
                  <a:srgbClr val="FFFFFF"/>
                </a:solidFill>
                <a:latin typeface="Arial" charset="0"/>
              </a:rPr>
              <a:t>:30-32pt  </a:t>
            </a:r>
            <a:endParaRPr kumimoji="1" lang="zh-CN" altLang="en-US" sz="1100">
              <a:solidFill>
                <a:srgbClr val="FFFFFF"/>
              </a:solidFill>
              <a:latin typeface="Arial" charset="0"/>
            </a:endParaRP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颜色</a:t>
            </a:r>
            <a:r>
              <a:rPr kumimoji="1" lang="en-US" altLang="zh-CN" sz="1100">
                <a:solidFill>
                  <a:srgbClr val="FFFFFF"/>
                </a:solidFill>
                <a:latin typeface="Arial" charset="0"/>
              </a:rPr>
              <a:t>: R153 G0 B0</a:t>
            </a: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字体</a:t>
            </a:r>
            <a:r>
              <a:rPr kumimoji="1" lang="en-US" altLang="zh-CN" sz="1100">
                <a:solidFill>
                  <a:srgbClr val="FFFFFF"/>
                </a:solidFill>
                <a:latin typeface="Arial" charset="0"/>
              </a:rPr>
              <a:t>:</a:t>
            </a: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黑体</a:t>
            </a: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endParaRPr kumimoji="1" lang="zh-CN" altLang="en-US" sz="1100">
              <a:solidFill>
                <a:srgbClr val="FFFFFF"/>
              </a:solidFill>
              <a:latin typeface="Arial" charset="0"/>
            </a:endParaRP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endParaRPr kumimoji="1" lang="zh-CN" altLang="en-US" sz="1100">
              <a:solidFill>
                <a:srgbClr val="FFFFFF"/>
              </a:solidFill>
              <a:latin typeface="Arial" charset="0"/>
            </a:endParaRP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endParaRPr kumimoji="1" lang="zh-CN" altLang="en-US" sz="1100">
              <a:solidFill>
                <a:srgbClr val="FFFFFF"/>
              </a:solidFill>
              <a:latin typeface="Arial" charset="0"/>
            </a:endParaRP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英文正文</a:t>
            </a:r>
            <a:r>
              <a:rPr kumimoji="1" lang="en-US" altLang="zh-CN" sz="1100">
                <a:solidFill>
                  <a:srgbClr val="FFFFFF"/>
                </a:solidFill>
                <a:latin typeface="Arial" charset="0"/>
              </a:rPr>
              <a:t>:20-22pt</a:t>
            </a: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子目录 </a:t>
            </a:r>
            <a:r>
              <a:rPr kumimoji="1" lang="en-US" altLang="zh-CN" sz="1100">
                <a:solidFill>
                  <a:srgbClr val="FFFFFF"/>
                </a:solidFill>
                <a:latin typeface="Arial" charset="0"/>
              </a:rPr>
              <a:t>(2-5</a:t>
            </a: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级</a:t>
            </a:r>
            <a:r>
              <a:rPr kumimoji="1" lang="en-US" altLang="zh-CN" sz="1100">
                <a:solidFill>
                  <a:srgbClr val="FFFFFF"/>
                </a:solidFill>
                <a:latin typeface="Arial" charset="0"/>
              </a:rPr>
              <a:t>) :18pt  </a:t>
            </a: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颜色</a:t>
            </a:r>
            <a:r>
              <a:rPr kumimoji="1" lang="en-US" altLang="zh-CN" sz="1100">
                <a:solidFill>
                  <a:srgbClr val="FFFFFF"/>
                </a:solidFill>
                <a:latin typeface="Arial" charset="0"/>
              </a:rPr>
              <a:t>:</a:t>
            </a: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黑色</a:t>
            </a: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</a:rPr>
              <a:t>内部使用字体 </a:t>
            </a:r>
            <a:r>
              <a:rPr kumimoji="1" lang="en-US" altLang="zh-CN" sz="1100">
                <a:solidFill>
                  <a:srgbClr val="FFFFFF"/>
                </a:solidFill>
              </a:rPr>
              <a:t>:</a:t>
            </a: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en-US" altLang="zh-CN" sz="1100">
                <a:solidFill>
                  <a:srgbClr val="FFFFFF"/>
                </a:solidFill>
              </a:rPr>
              <a:t>FrutigerNext LT Regular</a:t>
            </a: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</a:rPr>
              <a:t>外部使用字体 </a:t>
            </a:r>
            <a:r>
              <a:rPr kumimoji="1" lang="en-US" altLang="zh-CN" sz="1100">
                <a:solidFill>
                  <a:srgbClr val="FFFFFF"/>
                </a:solidFill>
              </a:rPr>
              <a:t>: Arial</a:t>
            </a:r>
          </a:p>
          <a:p>
            <a:pPr algn="r" defTabSz="801688" fontAlgn="base">
              <a:lnSpc>
                <a:spcPct val="7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endParaRPr kumimoji="1" lang="en-US" altLang="zh-CN" sz="1100">
              <a:solidFill>
                <a:srgbClr val="FFFFFF"/>
              </a:solidFill>
              <a:latin typeface="Arial" charset="0"/>
            </a:endParaRP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中文正文</a:t>
            </a:r>
            <a:r>
              <a:rPr kumimoji="1" lang="en-US" altLang="zh-CN" sz="1100">
                <a:solidFill>
                  <a:srgbClr val="FFFFFF"/>
                </a:solidFill>
                <a:latin typeface="Arial" charset="0"/>
              </a:rPr>
              <a:t>:18-20pt</a:t>
            </a: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子目录</a:t>
            </a:r>
            <a:r>
              <a:rPr kumimoji="1" lang="en-US" altLang="zh-CN" sz="1100">
                <a:solidFill>
                  <a:srgbClr val="FFFFFF"/>
                </a:solidFill>
                <a:latin typeface="Arial" charset="0"/>
              </a:rPr>
              <a:t>(2-5</a:t>
            </a: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级</a:t>
            </a:r>
            <a:r>
              <a:rPr kumimoji="1" lang="en-US" altLang="zh-CN" sz="1100">
                <a:solidFill>
                  <a:srgbClr val="FFFFFF"/>
                </a:solidFill>
                <a:latin typeface="Arial" charset="0"/>
              </a:rPr>
              <a:t>):18pt </a:t>
            </a:r>
            <a:endParaRPr kumimoji="1" lang="zh-CN" altLang="en-US" sz="1100">
              <a:solidFill>
                <a:srgbClr val="FFFFFF"/>
              </a:solidFill>
              <a:latin typeface="Arial" charset="0"/>
            </a:endParaRP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颜色</a:t>
            </a:r>
            <a:r>
              <a:rPr kumimoji="1" lang="en-US" altLang="zh-CN" sz="1100">
                <a:solidFill>
                  <a:srgbClr val="FFFFFF"/>
                </a:solidFill>
                <a:latin typeface="Arial" charset="0"/>
              </a:rPr>
              <a:t>:</a:t>
            </a: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黑色</a:t>
            </a: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字体</a:t>
            </a:r>
            <a:r>
              <a:rPr kumimoji="1" lang="en-US" altLang="zh-CN" sz="1100">
                <a:solidFill>
                  <a:srgbClr val="FFFFFF"/>
                </a:solidFill>
                <a:latin typeface="Arial" charset="0"/>
              </a:rPr>
              <a:t>:</a:t>
            </a: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细黑体 </a:t>
            </a: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endParaRPr kumimoji="1" lang="zh-CN" altLang="en-US" sz="1100">
              <a:solidFill>
                <a:srgbClr val="FFFFFF"/>
              </a:solidFill>
              <a:latin typeface="Arial" charset="0"/>
            </a:endParaRP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endParaRPr kumimoji="1" lang="zh-CN" altLang="en-US" sz="1100">
              <a:solidFill>
                <a:srgbClr val="FFFFFF"/>
              </a:solidFill>
              <a:latin typeface="Arial" charset="0"/>
            </a:endParaRP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endParaRPr kumimoji="1" lang="en-US" altLang="zh-CN" sz="1100">
              <a:solidFill>
                <a:srgbClr val="FFFFFF"/>
              </a:solidFill>
              <a:latin typeface="Arial" charset="0"/>
            </a:endParaRP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endParaRPr kumimoji="1" lang="en-US" altLang="zh-CN" sz="1100">
              <a:solidFill>
                <a:srgbClr val="FFFFFF"/>
              </a:solidFill>
              <a:latin typeface="Arial" charset="0"/>
            </a:endParaRP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endParaRPr kumimoji="1" lang="zh-CN" altLang="en-US" sz="11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8734" name="Rectangle 62"/>
          <p:cNvSpPr>
            <a:spLocks noChangeArrowheads="1"/>
          </p:cNvSpPr>
          <p:nvPr/>
        </p:nvSpPr>
        <p:spPr bwMode="auto">
          <a:xfrm>
            <a:off x="12270876" y="1423988"/>
            <a:ext cx="1399663" cy="2005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0124" tIns="40063" rIns="80124" bIns="40063"/>
          <a:lstStyle/>
          <a:p>
            <a:pPr defTabSz="801688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</a:rPr>
              <a:t>配色参考方案：</a:t>
            </a:r>
          </a:p>
          <a:p>
            <a:pPr defTabSz="801688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</a:rPr>
              <a:t>建议同一页面内不超过四种颜色，以下是</a:t>
            </a:r>
            <a:r>
              <a:rPr kumimoji="1" lang="en-US" altLang="zh-CN" sz="1100">
                <a:solidFill>
                  <a:srgbClr val="FFFFFF"/>
                </a:solidFill>
              </a:rPr>
              <a:t>13</a:t>
            </a:r>
            <a:r>
              <a:rPr kumimoji="1" lang="zh-CN" altLang="en-US" sz="1100">
                <a:solidFill>
                  <a:srgbClr val="FFFFFF"/>
                </a:solidFill>
              </a:rPr>
              <a:t>组配色方案，同一页面内只选择一组使用。（仅供参考）</a:t>
            </a:r>
          </a:p>
          <a:p>
            <a:pPr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endParaRPr kumimoji="1" lang="en-US" altLang="zh-CN" sz="1100">
              <a:solidFill>
                <a:srgbClr val="FFFFFF"/>
              </a:solidFill>
            </a:endParaRPr>
          </a:p>
          <a:p>
            <a:pPr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Char char="n"/>
              <a:defRPr/>
            </a:pPr>
            <a:endParaRPr kumimoji="1" lang="en-US" altLang="zh-CN" sz="1100">
              <a:solidFill>
                <a:srgbClr val="FFFFFF"/>
              </a:solidFill>
            </a:endParaRPr>
          </a:p>
          <a:p>
            <a:pPr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Char char="n"/>
              <a:defRPr/>
            </a:pPr>
            <a:endParaRPr kumimoji="1" lang="zh-CN" altLang="en-US" sz="1100">
              <a:solidFill>
                <a:srgbClr val="FFFFFF"/>
              </a:solidFill>
            </a:endParaRPr>
          </a:p>
        </p:txBody>
      </p:sp>
      <p:sp>
        <p:nvSpPr>
          <p:cNvPr id="28737" name="Rectangle 65"/>
          <p:cNvSpPr>
            <a:spLocks noChangeArrowheads="1"/>
          </p:cNvSpPr>
          <p:nvPr/>
        </p:nvSpPr>
        <p:spPr bwMode="auto">
          <a:xfrm>
            <a:off x="12270876" y="-61913"/>
            <a:ext cx="1399663" cy="8382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0124" tIns="40063" rIns="80124" bIns="40063"/>
          <a:lstStyle/>
          <a:p>
            <a:pPr defTabSz="801688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</a:rPr>
              <a:t>客户或者合作伙伴的标志放在右上角</a:t>
            </a:r>
            <a:r>
              <a:rPr kumimoji="1" lang="en-US" altLang="zh-CN" sz="1100">
                <a:solidFill>
                  <a:srgbClr val="FFFFFF"/>
                </a:solidFill>
              </a:rPr>
              <a:t>.</a:t>
            </a:r>
          </a:p>
          <a:p>
            <a:pPr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endParaRPr kumimoji="1" lang="en-US" altLang="zh-CN" sz="1100">
              <a:solidFill>
                <a:srgbClr val="FFFFFF"/>
              </a:solidFill>
            </a:endParaRPr>
          </a:p>
          <a:p>
            <a:pPr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Char char="n"/>
              <a:defRPr/>
            </a:pPr>
            <a:endParaRPr kumimoji="1" lang="en-US" altLang="zh-CN" sz="1100">
              <a:solidFill>
                <a:srgbClr val="FFFFFF"/>
              </a:solidFill>
            </a:endParaRPr>
          </a:p>
          <a:p>
            <a:pPr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Char char="n"/>
              <a:defRPr/>
            </a:pPr>
            <a:endParaRPr kumimoji="1" lang="zh-CN" altLang="en-US" sz="1100">
              <a:solidFill>
                <a:srgbClr val="FFFFFF"/>
              </a:solidFill>
            </a:endParaRPr>
          </a:p>
        </p:txBody>
      </p:sp>
      <p:sp>
        <p:nvSpPr>
          <p:cNvPr id="28752" name="Rectangle 80"/>
          <p:cNvSpPr>
            <a:spLocks noChangeArrowheads="1"/>
          </p:cNvSpPr>
          <p:nvPr/>
        </p:nvSpPr>
        <p:spPr bwMode="auto">
          <a:xfrm>
            <a:off x="12364046" y="5020576"/>
            <a:ext cx="1226028" cy="307760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  <a:headEnd/>
            <a:tailEnd/>
          </a:ln>
          <a:effectLst/>
        </p:spPr>
        <p:txBody>
          <a:bodyPr lIns="91425" tIns="45712" rIns="91425" bIns="45712" anchor="ctr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400" b="1">
              <a:solidFill>
                <a:srgbClr val="FFFFFF"/>
              </a:solidFill>
              <a:latin typeface="FrutigerNext LT Regular" pitchFamily="34" charset="0"/>
              <a:ea typeface="ＭＳ Ｐゴシック" panose="020B0600070205080204" pitchFamily="34" charset="-128"/>
            </a:endParaRPr>
          </a:p>
        </p:txBody>
      </p:sp>
      <p:grpSp>
        <p:nvGrpSpPr>
          <p:cNvPr id="1036" name="Group 81"/>
          <p:cNvGrpSpPr>
            <a:grpSpLocks/>
          </p:cNvGrpSpPr>
          <p:nvPr/>
        </p:nvGrpSpPr>
        <p:grpSpPr bwMode="auto">
          <a:xfrm>
            <a:off x="12478391" y="3789363"/>
            <a:ext cx="986752" cy="182562"/>
            <a:chOff x="5893" y="2387"/>
            <a:chExt cx="466" cy="115"/>
          </a:xfrm>
        </p:grpSpPr>
        <p:sp>
          <p:nvSpPr>
            <p:cNvPr id="28754" name="Rectangle 82"/>
            <p:cNvSpPr>
              <a:spLocks noChangeArrowheads="1"/>
            </p:cNvSpPr>
            <p:nvPr userDrawn="1"/>
          </p:nvSpPr>
          <p:spPr bwMode="auto">
            <a:xfrm flipV="1">
              <a:off x="6010" y="2387"/>
              <a:ext cx="116" cy="115"/>
            </a:xfrm>
            <a:prstGeom prst="rect">
              <a:avLst/>
            </a:prstGeom>
            <a:solidFill>
              <a:srgbClr val="FFCC6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55" name="Rectangle 83"/>
            <p:cNvSpPr>
              <a:spLocks noChangeArrowheads="1"/>
            </p:cNvSpPr>
            <p:nvPr userDrawn="1"/>
          </p:nvSpPr>
          <p:spPr bwMode="auto">
            <a:xfrm flipV="1">
              <a:off x="6126" y="2387"/>
              <a:ext cx="116" cy="115"/>
            </a:xfrm>
            <a:prstGeom prst="rect">
              <a:avLst/>
            </a:prstGeom>
            <a:solidFill>
              <a:srgbClr val="FF99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56" name="Rectangle 84"/>
            <p:cNvSpPr>
              <a:spLocks noChangeArrowheads="1"/>
            </p:cNvSpPr>
            <p:nvPr userDrawn="1"/>
          </p:nvSpPr>
          <p:spPr bwMode="auto">
            <a:xfrm flipV="1">
              <a:off x="6242" y="2387"/>
              <a:ext cx="117" cy="115"/>
            </a:xfrm>
            <a:prstGeom prst="rect">
              <a:avLst/>
            </a:prstGeom>
            <a:solidFill>
              <a:srgbClr val="99660A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57" name="Rectangle 85"/>
            <p:cNvSpPr>
              <a:spLocks noChangeArrowheads="1"/>
            </p:cNvSpPr>
            <p:nvPr userDrawn="1"/>
          </p:nvSpPr>
          <p:spPr bwMode="auto">
            <a:xfrm flipV="1">
              <a:off x="5893" y="2387"/>
              <a:ext cx="117" cy="115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1037" name="Group 86"/>
          <p:cNvGrpSpPr>
            <a:grpSpLocks/>
          </p:cNvGrpSpPr>
          <p:nvPr/>
        </p:nvGrpSpPr>
        <p:grpSpPr bwMode="auto">
          <a:xfrm>
            <a:off x="12478391" y="4005263"/>
            <a:ext cx="986752" cy="182562"/>
            <a:chOff x="5893" y="2523"/>
            <a:chExt cx="466" cy="115"/>
          </a:xfrm>
        </p:grpSpPr>
        <p:sp>
          <p:nvSpPr>
            <p:cNvPr id="28759" name="Rectangle 87"/>
            <p:cNvSpPr>
              <a:spLocks noChangeArrowheads="1"/>
            </p:cNvSpPr>
            <p:nvPr userDrawn="1"/>
          </p:nvSpPr>
          <p:spPr bwMode="auto">
            <a:xfrm flipV="1">
              <a:off x="6010" y="2523"/>
              <a:ext cx="116" cy="115"/>
            </a:xfrm>
            <a:prstGeom prst="rect">
              <a:avLst/>
            </a:prstGeom>
            <a:solidFill>
              <a:srgbClr val="99CCFF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60" name="Rectangle 88"/>
            <p:cNvSpPr>
              <a:spLocks noChangeArrowheads="1"/>
            </p:cNvSpPr>
            <p:nvPr userDrawn="1"/>
          </p:nvSpPr>
          <p:spPr bwMode="auto">
            <a:xfrm flipV="1">
              <a:off x="6126" y="2523"/>
              <a:ext cx="116" cy="115"/>
            </a:xfrm>
            <a:prstGeom prst="rect">
              <a:avLst/>
            </a:prstGeom>
            <a:solidFill>
              <a:srgbClr val="99CCCC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61" name="Rectangle 89"/>
            <p:cNvSpPr>
              <a:spLocks noChangeArrowheads="1"/>
            </p:cNvSpPr>
            <p:nvPr userDrawn="1"/>
          </p:nvSpPr>
          <p:spPr bwMode="auto">
            <a:xfrm flipV="1">
              <a:off x="6242" y="2523"/>
              <a:ext cx="117" cy="115"/>
            </a:xfrm>
            <a:prstGeom prst="rect">
              <a:avLst/>
            </a:prstGeom>
            <a:solidFill>
              <a:srgbClr val="0099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62" name="Rectangle 90"/>
            <p:cNvSpPr>
              <a:spLocks noChangeArrowheads="1"/>
            </p:cNvSpPr>
            <p:nvPr userDrawn="1"/>
          </p:nvSpPr>
          <p:spPr bwMode="auto">
            <a:xfrm flipV="1">
              <a:off x="5893" y="2523"/>
              <a:ext cx="117" cy="115"/>
            </a:xfrm>
            <a:prstGeom prst="rect">
              <a:avLst/>
            </a:prstGeom>
            <a:solidFill>
              <a:srgbClr val="CCCCFF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1038" name="Group 91"/>
          <p:cNvGrpSpPr>
            <a:grpSpLocks/>
          </p:cNvGrpSpPr>
          <p:nvPr/>
        </p:nvGrpSpPr>
        <p:grpSpPr bwMode="auto">
          <a:xfrm>
            <a:off x="12478391" y="4221163"/>
            <a:ext cx="986752" cy="182562"/>
            <a:chOff x="5893" y="2659"/>
            <a:chExt cx="466" cy="115"/>
          </a:xfrm>
        </p:grpSpPr>
        <p:sp>
          <p:nvSpPr>
            <p:cNvPr id="28764" name="Rectangle 92"/>
            <p:cNvSpPr>
              <a:spLocks noChangeArrowheads="1"/>
            </p:cNvSpPr>
            <p:nvPr userDrawn="1"/>
          </p:nvSpPr>
          <p:spPr bwMode="auto">
            <a:xfrm flipV="1">
              <a:off x="6010" y="2659"/>
              <a:ext cx="116" cy="115"/>
            </a:xfrm>
            <a:prstGeom prst="rect">
              <a:avLst/>
            </a:prstGeom>
            <a:solidFill>
              <a:srgbClr val="99CCCC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65" name="Rectangle 93"/>
            <p:cNvSpPr>
              <a:spLocks noChangeArrowheads="1"/>
            </p:cNvSpPr>
            <p:nvPr userDrawn="1"/>
          </p:nvSpPr>
          <p:spPr bwMode="auto">
            <a:xfrm flipV="1">
              <a:off x="6126" y="2659"/>
              <a:ext cx="116" cy="115"/>
            </a:xfrm>
            <a:prstGeom prst="rect">
              <a:avLst/>
            </a:prstGeom>
            <a:solidFill>
              <a:srgbClr val="0099CC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66" name="Rectangle 94"/>
            <p:cNvSpPr>
              <a:spLocks noChangeArrowheads="1"/>
            </p:cNvSpPr>
            <p:nvPr userDrawn="1"/>
          </p:nvSpPr>
          <p:spPr bwMode="auto">
            <a:xfrm flipV="1">
              <a:off x="6242" y="2659"/>
              <a:ext cx="117" cy="115"/>
            </a:xfrm>
            <a:prstGeom prst="rect">
              <a:avLst/>
            </a:prstGeom>
            <a:solidFill>
              <a:srgbClr val="0066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67" name="Rectangle 95"/>
            <p:cNvSpPr>
              <a:spLocks noChangeArrowheads="1"/>
            </p:cNvSpPr>
            <p:nvPr userDrawn="1"/>
          </p:nvSpPr>
          <p:spPr bwMode="auto">
            <a:xfrm flipV="1">
              <a:off x="5893" y="2659"/>
              <a:ext cx="117" cy="115"/>
            </a:xfrm>
            <a:prstGeom prst="rect">
              <a:avLst/>
            </a:prstGeom>
            <a:solidFill>
              <a:srgbClr val="CCFF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1039" name="Group 96"/>
          <p:cNvGrpSpPr>
            <a:grpSpLocks/>
          </p:cNvGrpSpPr>
          <p:nvPr/>
        </p:nvGrpSpPr>
        <p:grpSpPr bwMode="auto">
          <a:xfrm>
            <a:off x="12478391" y="3573463"/>
            <a:ext cx="986752" cy="188912"/>
            <a:chOff x="5893" y="2251"/>
            <a:chExt cx="466" cy="119"/>
          </a:xfrm>
        </p:grpSpPr>
        <p:sp>
          <p:nvSpPr>
            <p:cNvPr id="28769" name="Rectangle 97"/>
            <p:cNvSpPr>
              <a:spLocks noChangeArrowheads="1"/>
            </p:cNvSpPr>
            <p:nvPr userDrawn="1"/>
          </p:nvSpPr>
          <p:spPr bwMode="auto">
            <a:xfrm flipV="1">
              <a:off x="6126" y="2251"/>
              <a:ext cx="116" cy="119"/>
            </a:xfrm>
            <a:prstGeom prst="rect">
              <a:avLst/>
            </a:prstGeom>
            <a:solidFill>
              <a:srgbClr val="FF99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70" name="Rectangle 98"/>
            <p:cNvSpPr>
              <a:spLocks noChangeArrowheads="1"/>
            </p:cNvSpPr>
            <p:nvPr userDrawn="1"/>
          </p:nvSpPr>
          <p:spPr bwMode="auto">
            <a:xfrm flipV="1">
              <a:off x="6242" y="2251"/>
              <a:ext cx="117" cy="119"/>
            </a:xfrm>
            <a:prstGeom prst="rect">
              <a:avLst/>
            </a:prstGeom>
            <a:solidFill>
              <a:srgbClr val="CCCCCC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71" name="Rectangle 99"/>
            <p:cNvSpPr>
              <a:spLocks noChangeArrowheads="1"/>
            </p:cNvSpPr>
            <p:nvPr userDrawn="1"/>
          </p:nvSpPr>
          <p:spPr bwMode="auto">
            <a:xfrm flipV="1">
              <a:off x="5893" y="2251"/>
              <a:ext cx="117" cy="119"/>
            </a:xfrm>
            <a:prstGeom prst="rect">
              <a:avLst/>
            </a:prstGeom>
            <a:solidFill>
              <a:srgbClr val="99CCFF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72" name="Rectangle 100"/>
            <p:cNvSpPr>
              <a:spLocks noChangeArrowheads="1"/>
            </p:cNvSpPr>
            <p:nvPr userDrawn="1"/>
          </p:nvSpPr>
          <p:spPr bwMode="auto">
            <a:xfrm flipV="1">
              <a:off x="6010" y="2251"/>
              <a:ext cx="116" cy="119"/>
            </a:xfrm>
            <a:prstGeom prst="rect">
              <a:avLst/>
            </a:prstGeom>
            <a:solidFill>
              <a:srgbClr val="6699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1040" name="Group 101"/>
          <p:cNvGrpSpPr>
            <a:grpSpLocks/>
          </p:cNvGrpSpPr>
          <p:nvPr/>
        </p:nvGrpSpPr>
        <p:grpSpPr bwMode="auto">
          <a:xfrm>
            <a:off x="12478391" y="4581526"/>
            <a:ext cx="986752" cy="182563"/>
            <a:chOff x="5893" y="2886"/>
            <a:chExt cx="466" cy="115"/>
          </a:xfrm>
        </p:grpSpPr>
        <p:sp>
          <p:nvSpPr>
            <p:cNvPr id="28774" name="Rectangle 102"/>
            <p:cNvSpPr>
              <a:spLocks noChangeArrowheads="1"/>
            </p:cNvSpPr>
            <p:nvPr userDrawn="1"/>
          </p:nvSpPr>
          <p:spPr bwMode="auto">
            <a:xfrm flipV="1">
              <a:off x="6010" y="2886"/>
              <a:ext cx="116" cy="115"/>
            </a:xfrm>
            <a:prstGeom prst="rect">
              <a:avLst/>
            </a:prstGeom>
            <a:solidFill>
              <a:srgbClr val="FF99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75" name="Rectangle 103"/>
            <p:cNvSpPr>
              <a:spLocks noChangeArrowheads="1"/>
            </p:cNvSpPr>
            <p:nvPr userDrawn="1"/>
          </p:nvSpPr>
          <p:spPr bwMode="auto">
            <a:xfrm flipV="1">
              <a:off x="6126" y="2886"/>
              <a:ext cx="116" cy="115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76" name="Rectangle 104"/>
            <p:cNvSpPr>
              <a:spLocks noChangeArrowheads="1"/>
            </p:cNvSpPr>
            <p:nvPr userDrawn="1"/>
          </p:nvSpPr>
          <p:spPr bwMode="auto">
            <a:xfrm flipV="1">
              <a:off x="6242" y="2886"/>
              <a:ext cx="117" cy="115"/>
            </a:xfrm>
            <a:prstGeom prst="rect">
              <a:avLst/>
            </a:prstGeom>
            <a:solidFill>
              <a:srgbClr val="FFCC6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77" name="Rectangle 105"/>
            <p:cNvSpPr>
              <a:spLocks noChangeArrowheads="1"/>
            </p:cNvSpPr>
            <p:nvPr userDrawn="1"/>
          </p:nvSpPr>
          <p:spPr bwMode="auto">
            <a:xfrm flipV="1">
              <a:off x="5893" y="2886"/>
              <a:ext cx="117" cy="115"/>
            </a:xfrm>
            <a:prstGeom prst="rect">
              <a:avLst/>
            </a:prstGeom>
            <a:solidFill>
              <a:schemeClr val="tx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1041" name="Group 106"/>
          <p:cNvGrpSpPr>
            <a:grpSpLocks/>
          </p:cNvGrpSpPr>
          <p:nvPr/>
        </p:nvGrpSpPr>
        <p:grpSpPr bwMode="auto">
          <a:xfrm>
            <a:off x="12478391" y="4797426"/>
            <a:ext cx="986752" cy="182563"/>
            <a:chOff x="5893" y="3022"/>
            <a:chExt cx="466" cy="115"/>
          </a:xfrm>
        </p:grpSpPr>
        <p:sp>
          <p:nvSpPr>
            <p:cNvPr id="28779" name="Rectangle 107"/>
            <p:cNvSpPr>
              <a:spLocks noChangeArrowheads="1"/>
            </p:cNvSpPr>
            <p:nvPr userDrawn="1"/>
          </p:nvSpPr>
          <p:spPr bwMode="auto">
            <a:xfrm flipV="1">
              <a:off x="6010" y="3022"/>
              <a:ext cx="116" cy="115"/>
            </a:xfrm>
            <a:prstGeom prst="rect">
              <a:avLst/>
            </a:prstGeom>
            <a:solidFill>
              <a:srgbClr val="0066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80" name="Rectangle 108"/>
            <p:cNvSpPr>
              <a:spLocks noChangeArrowheads="1"/>
            </p:cNvSpPr>
            <p:nvPr userDrawn="1"/>
          </p:nvSpPr>
          <p:spPr bwMode="auto">
            <a:xfrm flipV="1">
              <a:off x="6126" y="3022"/>
              <a:ext cx="116" cy="115"/>
            </a:xfrm>
            <a:prstGeom prst="rect">
              <a:avLst/>
            </a:prstGeom>
            <a:solidFill>
              <a:srgbClr val="99CCFF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81" name="Rectangle 109"/>
            <p:cNvSpPr>
              <a:spLocks noChangeArrowheads="1"/>
            </p:cNvSpPr>
            <p:nvPr userDrawn="1"/>
          </p:nvSpPr>
          <p:spPr bwMode="auto">
            <a:xfrm flipV="1">
              <a:off x="6242" y="3022"/>
              <a:ext cx="117" cy="115"/>
            </a:xfrm>
            <a:prstGeom prst="rect">
              <a:avLst/>
            </a:prstGeom>
            <a:solidFill>
              <a:srgbClr val="CCCCFF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82" name="Rectangle 110"/>
            <p:cNvSpPr>
              <a:spLocks noChangeArrowheads="1"/>
            </p:cNvSpPr>
            <p:nvPr userDrawn="1"/>
          </p:nvSpPr>
          <p:spPr bwMode="auto">
            <a:xfrm flipV="1">
              <a:off x="5893" y="3022"/>
              <a:ext cx="117" cy="115"/>
            </a:xfrm>
            <a:prstGeom prst="rect">
              <a:avLst/>
            </a:prstGeom>
            <a:solidFill>
              <a:srgbClr val="9900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1042" name="Group 111"/>
          <p:cNvGrpSpPr>
            <a:grpSpLocks/>
          </p:cNvGrpSpPr>
          <p:nvPr/>
        </p:nvGrpSpPr>
        <p:grpSpPr bwMode="auto">
          <a:xfrm>
            <a:off x="12478391" y="5013326"/>
            <a:ext cx="986752" cy="182563"/>
            <a:chOff x="5893" y="3158"/>
            <a:chExt cx="466" cy="115"/>
          </a:xfrm>
        </p:grpSpPr>
        <p:sp>
          <p:nvSpPr>
            <p:cNvPr id="28784" name="Rectangle 112"/>
            <p:cNvSpPr>
              <a:spLocks noChangeArrowheads="1"/>
            </p:cNvSpPr>
            <p:nvPr userDrawn="1"/>
          </p:nvSpPr>
          <p:spPr bwMode="auto">
            <a:xfrm flipV="1">
              <a:off x="6010" y="3158"/>
              <a:ext cx="116" cy="115"/>
            </a:xfrm>
            <a:prstGeom prst="rect">
              <a:avLst/>
            </a:prstGeom>
            <a:solidFill>
              <a:srgbClr val="0099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85" name="Rectangle 113"/>
            <p:cNvSpPr>
              <a:spLocks noChangeArrowheads="1"/>
            </p:cNvSpPr>
            <p:nvPr userDrawn="1"/>
          </p:nvSpPr>
          <p:spPr bwMode="auto">
            <a:xfrm flipV="1">
              <a:off x="6126" y="3158"/>
              <a:ext cx="116" cy="115"/>
            </a:xfrm>
            <a:prstGeom prst="rect">
              <a:avLst/>
            </a:prstGeom>
            <a:solidFill>
              <a:srgbClr val="CCFF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86" name="Rectangle 114"/>
            <p:cNvSpPr>
              <a:spLocks noChangeArrowheads="1"/>
            </p:cNvSpPr>
            <p:nvPr userDrawn="1"/>
          </p:nvSpPr>
          <p:spPr bwMode="auto">
            <a:xfrm flipV="1">
              <a:off x="6242" y="3158"/>
              <a:ext cx="117" cy="115"/>
            </a:xfrm>
            <a:prstGeom prst="rect">
              <a:avLst/>
            </a:prstGeom>
            <a:solidFill>
              <a:srgbClr val="99CCCC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87" name="Rectangle 115"/>
            <p:cNvSpPr>
              <a:spLocks noChangeArrowheads="1"/>
            </p:cNvSpPr>
            <p:nvPr userDrawn="1"/>
          </p:nvSpPr>
          <p:spPr bwMode="auto">
            <a:xfrm flipV="1">
              <a:off x="5893" y="3158"/>
              <a:ext cx="117" cy="115"/>
            </a:xfrm>
            <a:prstGeom prst="rect">
              <a:avLst/>
            </a:prstGeom>
            <a:solidFill>
              <a:srgbClr val="9900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1043" name="Group 116"/>
          <p:cNvGrpSpPr>
            <a:grpSpLocks/>
          </p:cNvGrpSpPr>
          <p:nvPr/>
        </p:nvGrpSpPr>
        <p:grpSpPr bwMode="auto">
          <a:xfrm>
            <a:off x="12478391" y="5373688"/>
            <a:ext cx="986752" cy="182562"/>
            <a:chOff x="5893" y="3385"/>
            <a:chExt cx="466" cy="115"/>
          </a:xfrm>
        </p:grpSpPr>
        <p:sp>
          <p:nvSpPr>
            <p:cNvPr id="28789" name="Rectangle 117"/>
            <p:cNvSpPr>
              <a:spLocks noChangeArrowheads="1"/>
            </p:cNvSpPr>
            <p:nvPr userDrawn="1"/>
          </p:nvSpPr>
          <p:spPr bwMode="auto">
            <a:xfrm flipV="1">
              <a:off x="6010" y="3385"/>
              <a:ext cx="116" cy="115"/>
            </a:xfrm>
            <a:prstGeom prst="rect">
              <a:avLst/>
            </a:prstGeom>
            <a:solidFill>
              <a:srgbClr val="FF99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90" name="Rectangle 118"/>
            <p:cNvSpPr>
              <a:spLocks noChangeArrowheads="1"/>
            </p:cNvSpPr>
            <p:nvPr userDrawn="1"/>
          </p:nvSpPr>
          <p:spPr bwMode="auto">
            <a:xfrm flipV="1">
              <a:off x="6126" y="3385"/>
              <a:ext cx="116" cy="115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91" name="Rectangle 119"/>
            <p:cNvSpPr>
              <a:spLocks noChangeArrowheads="1"/>
            </p:cNvSpPr>
            <p:nvPr userDrawn="1"/>
          </p:nvSpPr>
          <p:spPr bwMode="auto">
            <a:xfrm flipV="1">
              <a:off x="6242" y="3385"/>
              <a:ext cx="117" cy="115"/>
            </a:xfrm>
            <a:prstGeom prst="rect">
              <a:avLst/>
            </a:prstGeom>
            <a:solidFill>
              <a:srgbClr val="FFCC6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92" name="Rectangle 120"/>
            <p:cNvSpPr>
              <a:spLocks noChangeArrowheads="1"/>
            </p:cNvSpPr>
            <p:nvPr userDrawn="1"/>
          </p:nvSpPr>
          <p:spPr bwMode="auto">
            <a:xfrm flipV="1">
              <a:off x="5893" y="3385"/>
              <a:ext cx="117" cy="115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1044" name="Group 121"/>
          <p:cNvGrpSpPr>
            <a:grpSpLocks/>
          </p:cNvGrpSpPr>
          <p:nvPr/>
        </p:nvGrpSpPr>
        <p:grpSpPr bwMode="auto">
          <a:xfrm>
            <a:off x="12478391" y="5589588"/>
            <a:ext cx="986752" cy="182562"/>
            <a:chOff x="5893" y="3521"/>
            <a:chExt cx="466" cy="115"/>
          </a:xfrm>
        </p:grpSpPr>
        <p:sp>
          <p:nvSpPr>
            <p:cNvPr id="28794" name="Rectangle 122"/>
            <p:cNvSpPr>
              <a:spLocks noChangeArrowheads="1"/>
            </p:cNvSpPr>
            <p:nvPr userDrawn="1"/>
          </p:nvSpPr>
          <p:spPr bwMode="auto">
            <a:xfrm flipV="1">
              <a:off x="6010" y="3521"/>
              <a:ext cx="116" cy="115"/>
            </a:xfrm>
            <a:prstGeom prst="rect">
              <a:avLst/>
            </a:prstGeom>
            <a:solidFill>
              <a:srgbClr val="0066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95" name="Rectangle 123"/>
            <p:cNvSpPr>
              <a:spLocks noChangeArrowheads="1"/>
            </p:cNvSpPr>
            <p:nvPr userDrawn="1"/>
          </p:nvSpPr>
          <p:spPr bwMode="auto">
            <a:xfrm flipV="1">
              <a:off x="6126" y="3521"/>
              <a:ext cx="116" cy="115"/>
            </a:xfrm>
            <a:prstGeom prst="rect">
              <a:avLst/>
            </a:prstGeom>
            <a:solidFill>
              <a:srgbClr val="99CCFF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96" name="Rectangle 124"/>
            <p:cNvSpPr>
              <a:spLocks noChangeArrowheads="1"/>
            </p:cNvSpPr>
            <p:nvPr userDrawn="1"/>
          </p:nvSpPr>
          <p:spPr bwMode="auto">
            <a:xfrm flipV="1">
              <a:off x="6242" y="3521"/>
              <a:ext cx="117" cy="115"/>
            </a:xfrm>
            <a:prstGeom prst="rect">
              <a:avLst/>
            </a:prstGeom>
            <a:solidFill>
              <a:srgbClr val="CCCCFF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97" name="Rectangle 125"/>
            <p:cNvSpPr>
              <a:spLocks noChangeArrowheads="1"/>
            </p:cNvSpPr>
            <p:nvPr userDrawn="1"/>
          </p:nvSpPr>
          <p:spPr bwMode="auto">
            <a:xfrm flipV="1">
              <a:off x="5893" y="3521"/>
              <a:ext cx="117" cy="115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1045" name="Group 126"/>
          <p:cNvGrpSpPr>
            <a:grpSpLocks/>
          </p:cNvGrpSpPr>
          <p:nvPr/>
        </p:nvGrpSpPr>
        <p:grpSpPr bwMode="auto">
          <a:xfrm>
            <a:off x="12478391" y="5805488"/>
            <a:ext cx="986752" cy="182562"/>
            <a:chOff x="5893" y="3657"/>
            <a:chExt cx="466" cy="115"/>
          </a:xfrm>
        </p:grpSpPr>
        <p:sp>
          <p:nvSpPr>
            <p:cNvPr id="28799" name="Rectangle 127"/>
            <p:cNvSpPr>
              <a:spLocks noChangeArrowheads="1"/>
            </p:cNvSpPr>
            <p:nvPr userDrawn="1"/>
          </p:nvSpPr>
          <p:spPr bwMode="auto">
            <a:xfrm flipV="1">
              <a:off x="6010" y="3657"/>
              <a:ext cx="116" cy="115"/>
            </a:xfrm>
            <a:prstGeom prst="rect">
              <a:avLst/>
            </a:prstGeom>
            <a:solidFill>
              <a:srgbClr val="0099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800" name="Rectangle 128"/>
            <p:cNvSpPr>
              <a:spLocks noChangeArrowheads="1"/>
            </p:cNvSpPr>
            <p:nvPr userDrawn="1"/>
          </p:nvSpPr>
          <p:spPr bwMode="auto">
            <a:xfrm flipV="1">
              <a:off x="6126" y="3657"/>
              <a:ext cx="116" cy="115"/>
            </a:xfrm>
            <a:prstGeom prst="rect">
              <a:avLst/>
            </a:prstGeom>
            <a:solidFill>
              <a:srgbClr val="CCFF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801" name="Rectangle 129"/>
            <p:cNvSpPr>
              <a:spLocks noChangeArrowheads="1"/>
            </p:cNvSpPr>
            <p:nvPr userDrawn="1"/>
          </p:nvSpPr>
          <p:spPr bwMode="auto">
            <a:xfrm flipV="1">
              <a:off x="6242" y="3657"/>
              <a:ext cx="117" cy="115"/>
            </a:xfrm>
            <a:prstGeom prst="rect">
              <a:avLst/>
            </a:prstGeom>
            <a:solidFill>
              <a:srgbClr val="99CCCC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802" name="Rectangle 130"/>
            <p:cNvSpPr>
              <a:spLocks noChangeArrowheads="1"/>
            </p:cNvSpPr>
            <p:nvPr userDrawn="1"/>
          </p:nvSpPr>
          <p:spPr bwMode="auto">
            <a:xfrm flipV="1">
              <a:off x="5893" y="3657"/>
              <a:ext cx="117" cy="115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1046" name="Group 131"/>
          <p:cNvGrpSpPr>
            <a:grpSpLocks/>
          </p:cNvGrpSpPr>
          <p:nvPr/>
        </p:nvGrpSpPr>
        <p:grpSpPr bwMode="auto">
          <a:xfrm>
            <a:off x="12478391" y="6165851"/>
            <a:ext cx="986752" cy="182563"/>
            <a:chOff x="5893" y="3884"/>
            <a:chExt cx="466" cy="115"/>
          </a:xfrm>
        </p:grpSpPr>
        <p:sp>
          <p:nvSpPr>
            <p:cNvPr id="28804" name="Rectangle 132"/>
            <p:cNvSpPr>
              <a:spLocks noChangeArrowheads="1"/>
            </p:cNvSpPr>
            <p:nvPr userDrawn="1"/>
          </p:nvSpPr>
          <p:spPr bwMode="auto">
            <a:xfrm flipV="1">
              <a:off x="6010" y="3884"/>
              <a:ext cx="116" cy="115"/>
            </a:xfrm>
            <a:prstGeom prst="rect">
              <a:avLst/>
            </a:prstGeom>
            <a:solidFill>
              <a:srgbClr val="FF99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805" name="Rectangle 133"/>
            <p:cNvSpPr>
              <a:spLocks noChangeArrowheads="1"/>
            </p:cNvSpPr>
            <p:nvPr userDrawn="1"/>
          </p:nvSpPr>
          <p:spPr bwMode="auto">
            <a:xfrm flipV="1">
              <a:off x="6126" y="3884"/>
              <a:ext cx="116" cy="115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806" name="Rectangle 134"/>
            <p:cNvSpPr>
              <a:spLocks noChangeArrowheads="1"/>
            </p:cNvSpPr>
            <p:nvPr userDrawn="1"/>
          </p:nvSpPr>
          <p:spPr bwMode="auto">
            <a:xfrm flipV="1">
              <a:off x="6242" y="3884"/>
              <a:ext cx="117" cy="115"/>
            </a:xfrm>
            <a:prstGeom prst="rect">
              <a:avLst/>
            </a:prstGeom>
            <a:solidFill>
              <a:srgbClr val="FFCC6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807" name="Rectangle 135"/>
            <p:cNvSpPr>
              <a:spLocks noChangeArrowheads="1"/>
            </p:cNvSpPr>
            <p:nvPr userDrawn="1"/>
          </p:nvSpPr>
          <p:spPr bwMode="auto">
            <a:xfrm flipV="1">
              <a:off x="5893" y="3884"/>
              <a:ext cx="117" cy="115"/>
            </a:xfrm>
            <a:prstGeom prst="rect">
              <a:avLst/>
            </a:prstGeom>
            <a:solidFill>
              <a:schemeClr val="bg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1047" name="Group 136"/>
          <p:cNvGrpSpPr>
            <a:grpSpLocks/>
          </p:cNvGrpSpPr>
          <p:nvPr/>
        </p:nvGrpSpPr>
        <p:grpSpPr bwMode="auto">
          <a:xfrm>
            <a:off x="12478391" y="6391276"/>
            <a:ext cx="986752" cy="182563"/>
            <a:chOff x="5893" y="4026"/>
            <a:chExt cx="466" cy="115"/>
          </a:xfrm>
        </p:grpSpPr>
        <p:sp>
          <p:nvSpPr>
            <p:cNvPr id="28809" name="Rectangle 137"/>
            <p:cNvSpPr>
              <a:spLocks noChangeArrowheads="1"/>
            </p:cNvSpPr>
            <p:nvPr userDrawn="1"/>
          </p:nvSpPr>
          <p:spPr bwMode="auto">
            <a:xfrm flipV="1">
              <a:off x="6010" y="4026"/>
              <a:ext cx="116" cy="115"/>
            </a:xfrm>
            <a:prstGeom prst="rect">
              <a:avLst/>
            </a:prstGeom>
            <a:solidFill>
              <a:srgbClr val="0066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810" name="Rectangle 138"/>
            <p:cNvSpPr>
              <a:spLocks noChangeArrowheads="1"/>
            </p:cNvSpPr>
            <p:nvPr userDrawn="1"/>
          </p:nvSpPr>
          <p:spPr bwMode="auto">
            <a:xfrm flipV="1">
              <a:off x="6126" y="4026"/>
              <a:ext cx="116" cy="115"/>
            </a:xfrm>
            <a:prstGeom prst="rect">
              <a:avLst/>
            </a:prstGeom>
            <a:solidFill>
              <a:srgbClr val="99CCFF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811" name="Rectangle 139"/>
            <p:cNvSpPr>
              <a:spLocks noChangeArrowheads="1"/>
            </p:cNvSpPr>
            <p:nvPr userDrawn="1"/>
          </p:nvSpPr>
          <p:spPr bwMode="auto">
            <a:xfrm flipV="1">
              <a:off x="6242" y="4026"/>
              <a:ext cx="117" cy="115"/>
            </a:xfrm>
            <a:prstGeom prst="rect">
              <a:avLst/>
            </a:prstGeom>
            <a:solidFill>
              <a:srgbClr val="CCCCFF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812" name="Rectangle 140"/>
            <p:cNvSpPr>
              <a:spLocks noChangeArrowheads="1"/>
            </p:cNvSpPr>
            <p:nvPr userDrawn="1"/>
          </p:nvSpPr>
          <p:spPr bwMode="auto">
            <a:xfrm flipV="1">
              <a:off x="5893" y="4026"/>
              <a:ext cx="117" cy="115"/>
            </a:xfrm>
            <a:prstGeom prst="rect">
              <a:avLst/>
            </a:prstGeom>
            <a:solidFill>
              <a:schemeClr val="bg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1048" name="Group 141"/>
          <p:cNvGrpSpPr>
            <a:grpSpLocks/>
          </p:cNvGrpSpPr>
          <p:nvPr/>
        </p:nvGrpSpPr>
        <p:grpSpPr bwMode="auto">
          <a:xfrm>
            <a:off x="12478391" y="6615113"/>
            <a:ext cx="986752" cy="182562"/>
            <a:chOff x="5893" y="4167"/>
            <a:chExt cx="466" cy="115"/>
          </a:xfrm>
        </p:grpSpPr>
        <p:sp>
          <p:nvSpPr>
            <p:cNvPr id="28814" name="Rectangle 142"/>
            <p:cNvSpPr>
              <a:spLocks noChangeArrowheads="1"/>
            </p:cNvSpPr>
            <p:nvPr userDrawn="1"/>
          </p:nvSpPr>
          <p:spPr bwMode="auto">
            <a:xfrm flipV="1">
              <a:off x="6010" y="4167"/>
              <a:ext cx="116" cy="115"/>
            </a:xfrm>
            <a:prstGeom prst="rect">
              <a:avLst/>
            </a:prstGeom>
            <a:solidFill>
              <a:schemeClr val="hlink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815" name="Rectangle 143"/>
            <p:cNvSpPr>
              <a:spLocks noChangeArrowheads="1"/>
            </p:cNvSpPr>
            <p:nvPr userDrawn="1"/>
          </p:nvSpPr>
          <p:spPr bwMode="auto">
            <a:xfrm flipV="1">
              <a:off x="6126" y="4167"/>
              <a:ext cx="116" cy="115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816" name="Rectangle 144"/>
            <p:cNvSpPr>
              <a:spLocks noChangeArrowheads="1"/>
            </p:cNvSpPr>
            <p:nvPr userDrawn="1"/>
          </p:nvSpPr>
          <p:spPr bwMode="auto">
            <a:xfrm flipV="1">
              <a:off x="6242" y="4167"/>
              <a:ext cx="117" cy="115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817" name="Rectangle 145"/>
            <p:cNvSpPr>
              <a:spLocks noChangeArrowheads="1"/>
            </p:cNvSpPr>
            <p:nvPr userDrawn="1"/>
          </p:nvSpPr>
          <p:spPr bwMode="auto">
            <a:xfrm flipV="1">
              <a:off x="5893" y="4167"/>
              <a:ext cx="117" cy="115"/>
            </a:xfrm>
            <a:prstGeom prst="rect">
              <a:avLst/>
            </a:prstGeom>
            <a:solidFill>
              <a:schemeClr val="bg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</p:grpSp>
      <p:sp>
        <p:nvSpPr>
          <p:cNvPr id="1049" name="Rectangle 147"/>
          <p:cNvSpPr>
            <a:spLocks noGrp="1" noChangeArrowheads="1"/>
          </p:cNvSpPr>
          <p:nvPr>
            <p:ph type="body" idx="1"/>
          </p:nvPr>
        </p:nvSpPr>
        <p:spPr bwMode="auto">
          <a:xfrm>
            <a:off x="540000" y="720000"/>
            <a:ext cx="10980000" cy="50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86" tIns="45692" rIns="91386" bIns="4569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一级：</a:t>
            </a:r>
          </a:p>
          <a:p>
            <a:pPr lvl="1"/>
            <a:r>
              <a:rPr lang="zh-CN" altLang="en-US"/>
              <a:t>二级；</a:t>
            </a:r>
          </a:p>
          <a:p>
            <a:pPr lvl="2"/>
            <a:r>
              <a:rPr lang="zh-CN" altLang="en-US"/>
              <a:t>三级；</a:t>
            </a:r>
          </a:p>
        </p:txBody>
      </p:sp>
      <p:pic>
        <p:nvPicPr>
          <p:cNvPr id="81" name="图片 8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38200" y="6391276"/>
            <a:ext cx="1269075" cy="271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5663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9" r:id="rId1"/>
  </p:sldLayoutIdLst>
  <p:hf sldNum="0" hdr="0" ftr="0"/>
  <p:txStyles>
    <p:titleStyle>
      <a:lvl1pPr algn="l" defTabSz="801688" rtl="0" eaLnBrk="0" fontAlgn="base" hangingPunct="0">
        <a:spcBef>
          <a:spcPct val="0"/>
        </a:spcBef>
        <a:spcAft>
          <a:spcPct val="0"/>
        </a:spcAft>
        <a:defRPr sz="2600">
          <a:solidFill>
            <a:srgbClr val="990000"/>
          </a:solidFill>
          <a:latin typeface="+mj-lt"/>
          <a:ea typeface="+mj-ea"/>
          <a:cs typeface="+mj-cs"/>
        </a:defRPr>
      </a:lvl1pPr>
      <a:lvl2pPr algn="l" defTabSz="801688" rtl="0" eaLnBrk="0" fontAlgn="base" hangingPunct="0">
        <a:spcBef>
          <a:spcPct val="0"/>
        </a:spcBef>
        <a:spcAft>
          <a:spcPct val="0"/>
        </a:spcAft>
        <a:defRPr sz="2600">
          <a:solidFill>
            <a:srgbClr val="990000"/>
          </a:solidFill>
          <a:latin typeface="FrutigerNext LT Medium" pitchFamily="34" charset="0"/>
          <a:ea typeface="黑体" pitchFamily="2" charset="-122"/>
        </a:defRPr>
      </a:lvl2pPr>
      <a:lvl3pPr algn="l" defTabSz="801688" rtl="0" eaLnBrk="0" fontAlgn="base" hangingPunct="0">
        <a:spcBef>
          <a:spcPct val="0"/>
        </a:spcBef>
        <a:spcAft>
          <a:spcPct val="0"/>
        </a:spcAft>
        <a:defRPr sz="2600">
          <a:solidFill>
            <a:srgbClr val="990000"/>
          </a:solidFill>
          <a:latin typeface="FrutigerNext LT Medium" pitchFamily="34" charset="0"/>
          <a:ea typeface="黑体" pitchFamily="2" charset="-122"/>
        </a:defRPr>
      </a:lvl3pPr>
      <a:lvl4pPr algn="l" defTabSz="801688" rtl="0" eaLnBrk="0" fontAlgn="base" hangingPunct="0">
        <a:spcBef>
          <a:spcPct val="0"/>
        </a:spcBef>
        <a:spcAft>
          <a:spcPct val="0"/>
        </a:spcAft>
        <a:defRPr sz="2600">
          <a:solidFill>
            <a:srgbClr val="990000"/>
          </a:solidFill>
          <a:latin typeface="FrutigerNext LT Medium" pitchFamily="34" charset="0"/>
          <a:ea typeface="黑体" pitchFamily="2" charset="-122"/>
        </a:defRPr>
      </a:lvl4pPr>
      <a:lvl5pPr algn="l" defTabSz="801688" rtl="0" eaLnBrk="0" fontAlgn="base" hangingPunct="0">
        <a:spcBef>
          <a:spcPct val="0"/>
        </a:spcBef>
        <a:spcAft>
          <a:spcPct val="0"/>
        </a:spcAft>
        <a:defRPr sz="2600">
          <a:solidFill>
            <a:srgbClr val="990000"/>
          </a:solidFill>
          <a:latin typeface="FrutigerNext LT Medium" pitchFamily="34" charset="0"/>
          <a:ea typeface="黑体" pitchFamily="2" charset="-122"/>
        </a:defRPr>
      </a:lvl5pPr>
      <a:lvl6pPr marL="457200" algn="l" defTabSz="801688" rtl="0" fontAlgn="base">
        <a:spcBef>
          <a:spcPct val="0"/>
        </a:spcBef>
        <a:spcAft>
          <a:spcPct val="0"/>
        </a:spcAft>
        <a:defRPr sz="2600">
          <a:solidFill>
            <a:srgbClr val="990000"/>
          </a:solidFill>
          <a:latin typeface="FrutigerNext LT Medium" pitchFamily="34" charset="0"/>
          <a:ea typeface="黑体" pitchFamily="2" charset="-122"/>
        </a:defRPr>
      </a:lvl6pPr>
      <a:lvl7pPr marL="914400" algn="l" defTabSz="801688" rtl="0" fontAlgn="base">
        <a:spcBef>
          <a:spcPct val="0"/>
        </a:spcBef>
        <a:spcAft>
          <a:spcPct val="0"/>
        </a:spcAft>
        <a:defRPr sz="2600">
          <a:solidFill>
            <a:srgbClr val="990000"/>
          </a:solidFill>
          <a:latin typeface="FrutigerNext LT Medium" pitchFamily="34" charset="0"/>
          <a:ea typeface="黑体" pitchFamily="2" charset="-122"/>
        </a:defRPr>
      </a:lvl7pPr>
      <a:lvl8pPr marL="1371600" algn="l" defTabSz="801688" rtl="0" fontAlgn="base">
        <a:spcBef>
          <a:spcPct val="0"/>
        </a:spcBef>
        <a:spcAft>
          <a:spcPct val="0"/>
        </a:spcAft>
        <a:defRPr sz="2600">
          <a:solidFill>
            <a:srgbClr val="990000"/>
          </a:solidFill>
          <a:latin typeface="FrutigerNext LT Medium" pitchFamily="34" charset="0"/>
          <a:ea typeface="黑体" pitchFamily="2" charset="-122"/>
        </a:defRPr>
      </a:lvl8pPr>
      <a:lvl9pPr marL="1828800" algn="l" defTabSz="801688" rtl="0" fontAlgn="base">
        <a:spcBef>
          <a:spcPct val="0"/>
        </a:spcBef>
        <a:spcAft>
          <a:spcPct val="0"/>
        </a:spcAft>
        <a:defRPr sz="2600">
          <a:solidFill>
            <a:srgbClr val="990000"/>
          </a:solidFill>
          <a:latin typeface="FrutigerNext LT Medium" pitchFamily="34" charset="0"/>
          <a:ea typeface="黑体" pitchFamily="2" charset="-122"/>
        </a:defRPr>
      </a:lvl9pPr>
    </p:titleStyle>
    <p:bodyStyle>
      <a:lvl1pPr marL="457200" indent="-457200" algn="l" defTabSz="801688" rtl="0" eaLnBrk="0" fontAlgn="base" hangingPunct="0">
        <a:lnSpc>
          <a:spcPct val="150000"/>
        </a:lnSpc>
        <a:spcBef>
          <a:spcPct val="20000"/>
        </a:spcBef>
        <a:spcAft>
          <a:spcPct val="0"/>
        </a:spcAft>
        <a:buClr>
          <a:srgbClr val="990000"/>
        </a:buClr>
        <a:buSzPct val="75000"/>
        <a:buFont typeface="Wingdings" pitchFamily="2" charset="2"/>
        <a:buChar char="n"/>
        <a:defRPr kumimoji="1" sz="2000" b="1">
          <a:solidFill>
            <a:srgbClr val="000000"/>
          </a:solidFill>
          <a:latin typeface="+mn-lt"/>
          <a:ea typeface="+mn-ea"/>
          <a:cs typeface="+mn-cs"/>
        </a:defRPr>
      </a:lvl1pPr>
      <a:lvl2pPr marL="914400" indent="-457200" algn="l" defTabSz="801688" rtl="0" eaLnBrk="0" fontAlgn="base" hangingPunct="0">
        <a:lnSpc>
          <a:spcPct val="150000"/>
        </a:lnSpc>
        <a:spcBef>
          <a:spcPct val="0"/>
        </a:spcBef>
        <a:spcAft>
          <a:spcPct val="0"/>
        </a:spcAft>
        <a:buClr>
          <a:srgbClr val="006699"/>
        </a:buClr>
        <a:buSzPct val="65000"/>
        <a:buFont typeface="Arial" panose="020B0604020202020204" pitchFamily="34" charset="0"/>
        <a:buChar char="►"/>
        <a:defRPr kumimoji="1" sz="20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457200" algn="l" defTabSz="801688" rtl="0" eaLnBrk="0" fontAlgn="base" hangingPunct="0">
        <a:lnSpc>
          <a:spcPct val="150000"/>
        </a:lnSpc>
        <a:spcBef>
          <a:spcPct val="0"/>
        </a:spcBef>
        <a:spcAft>
          <a:spcPct val="0"/>
        </a:spcAft>
        <a:buClr>
          <a:schemeClr val="bg2"/>
        </a:buClr>
        <a:buSzPct val="65000"/>
        <a:buFont typeface="Wingdings" pitchFamily="2" charset="2"/>
        <a:buChar char="l"/>
        <a:defRPr kumimoji="1">
          <a:solidFill>
            <a:schemeClr val="tx1"/>
          </a:solidFill>
          <a:latin typeface="+mn-lt"/>
          <a:ea typeface="+mn-ea"/>
          <a:cs typeface="+mn-cs"/>
        </a:defRPr>
      </a:lvl3pPr>
      <a:lvl4pPr marL="1401763" indent="-200025" algn="l" defTabSz="801688" rtl="0" eaLnBrk="0" fontAlgn="base" hangingPunct="0">
        <a:lnSpc>
          <a:spcPct val="140000"/>
        </a:lnSpc>
        <a:spcBef>
          <a:spcPct val="0"/>
        </a:spcBef>
        <a:spcAft>
          <a:spcPct val="0"/>
        </a:spcAft>
        <a:buChar char="–"/>
        <a:defRPr sz="1400">
          <a:solidFill>
            <a:schemeClr val="tx1"/>
          </a:solidFill>
          <a:latin typeface="+mj-lt"/>
          <a:ea typeface="+mn-ea"/>
        </a:defRPr>
      </a:lvl4pPr>
      <a:lvl5pPr marL="1803400" indent="-201613" algn="l" defTabSz="801688" rtl="0" eaLnBrk="0" fontAlgn="base" hangingPunct="0">
        <a:lnSpc>
          <a:spcPct val="140000"/>
        </a:lnSpc>
        <a:spcBef>
          <a:spcPct val="0"/>
        </a:spcBef>
        <a:spcAft>
          <a:spcPct val="0"/>
        </a:spcAft>
        <a:buFont typeface="FrutigerNext LT Medium" pitchFamily="34" charset="0"/>
        <a:buChar char="~"/>
        <a:defRPr sz="1200">
          <a:solidFill>
            <a:schemeClr val="tx1"/>
          </a:solidFill>
          <a:latin typeface="+mj-lt"/>
          <a:ea typeface="+mn-ea"/>
        </a:defRPr>
      </a:lvl5pPr>
      <a:lvl6pPr marL="2260600" indent="-201613" algn="l" defTabSz="801688" rtl="0" fontAlgn="base">
        <a:lnSpc>
          <a:spcPct val="140000"/>
        </a:lnSpc>
        <a:spcBef>
          <a:spcPct val="0"/>
        </a:spcBef>
        <a:spcAft>
          <a:spcPct val="0"/>
        </a:spcAft>
        <a:buFont typeface="FrutigerNext LT Medium" pitchFamily="34" charset="0"/>
        <a:buChar char="~"/>
        <a:defRPr sz="1200">
          <a:solidFill>
            <a:schemeClr val="tx1"/>
          </a:solidFill>
          <a:latin typeface="+mj-lt"/>
          <a:ea typeface="+mn-ea"/>
        </a:defRPr>
      </a:lvl6pPr>
      <a:lvl7pPr marL="2717800" indent="-201613" algn="l" defTabSz="801688" rtl="0" fontAlgn="base">
        <a:lnSpc>
          <a:spcPct val="140000"/>
        </a:lnSpc>
        <a:spcBef>
          <a:spcPct val="0"/>
        </a:spcBef>
        <a:spcAft>
          <a:spcPct val="0"/>
        </a:spcAft>
        <a:buFont typeface="FrutigerNext LT Medium" pitchFamily="34" charset="0"/>
        <a:buChar char="~"/>
        <a:defRPr sz="1200">
          <a:solidFill>
            <a:schemeClr val="tx1"/>
          </a:solidFill>
          <a:latin typeface="+mj-lt"/>
          <a:ea typeface="+mn-ea"/>
        </a:defRPr>
      </a:lvl7pPr>
      <a:lvl8pPr marL="3175000" indent="-201613" algn="l" defTabSz="801688" rtl="0" fontAlgn="base">
        <a:lnSpc>
          <a:spcPct val="140000"/>
        </a:lnSpc>
        <a:spcBef>
          <a:spcPct val="0"/>
        </a:spcBef>
        <a:spcAft>
          <a:spcPct val="0"/>
        </a:spcAft>
        <a:buFont typeface="FrutigerNext LT Medium" pitchFamily="34" charset="0"/>
        <a:buChar char="~"/>
        <a:defRPr sz="1200">
          <a:solidFill>
            <a:schemeClr val="tx1"/>
          </a:solidFill>
          <a:latin typeface="+mj-lt"/>
          <a:ea typeface="+mn-ea"/>
        </a:defRPr>
      </a:lvl8pPr>
      <a:lvl9pPr marL="3632200" indent="-201613" algn="l" defTabSz="801688" rtl="0" fontAlgn="base">
        <a:lnSpc>
          <a:spcPct val="140000"/>
        </a:lnSpc>
        <a:spcBef>
          <a:spcPct val="0"/>
        </a:spcBef>
        <a:spcAft>
          <a:spcPct val="0"/>
        </a:spcAft>
        <a:buFont typeface="FrutigerNext LT Medium" pitchFamily="34" charset="0"/>
        <a:buChar char="~"/>
        <a:defRPr sz="1200">
          <a:solidFill>
            <a:schemeClr val="tx1"/>
          </a:solidFill>
          <a:latin typeface="+mj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6" name="TextBox 2"/>
          <p:cNvSpPr txBox="1"/>
          <p:nvPr userDrawn="1"/>
        </p:nvSpPr>
        <p:spPr>
          <a:xfrm>
            <a:off x="1095468" y="6356939"/>
            <a:ext cx="146346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089"/>
            <a:r>
              <a:rPr lang="en-US" sz="900" dirty="0">
                <a:solidFill>
                  <a:srgbClr val="1D1D1B"/>
                </a:solidFill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  <a:t>Huawei Confidential</a:t>
            </a:r>
          </a:p>
        </p:txBody>
      </p:sp>
      <p:sp>
        <p:nvSpPr>
          <p:cNvPr id="1048577" name="TextBox 3"/>
          <p:cNvSpPr txBox="1"/>
          <p:nvPr userDrawn="1"/>
        </p:nvSpPr>
        <p:spPr>
          <a:xfrm>
            <a:off x="734133" y="6402809"/>
            <a:ext cx="499728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470"/>
            <a:fld id="{C3837181-38C6-AD4F-B8BA-B444770388BB}" type="slidenum">
              <a:rPr lang="en-US" sz="900">
                <a:solidFill>
                  <a:srgbClr val="1D1D1B"/>
                </a:solidFill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  <a:pPr defTabSz="890470"/>
              <a:t>‹#›</a:t>
            </a:fld>
            <a:endParaRPr lang="en-US" sz="900" dirty="0">
              <a:solidFill>
                <a:srgbClr val="1D1D1B"/>
              </a:solidFill>
              <a:latin typeface="Arial" panose="020B0604020202020204" pitchFamily="34" charset="0"/>
              <a:ea typeface="MS PGothic" pitchFamily="34" charset="-128"/>
              <a:cs typeface="Arial" panose="020B0604020202020204" pitchFamily="34" charset="0"/>
            </a:endParaRPr>
          </a:p>
        </p:txBody>
      </p:sp>
      <p:grpSp>
        <p:nvGrpSpPr>
          <p:cNvPr id="15" name="Group 87"/>
          <p:cNvGrpSpPr>
            <a:grpSpLocks noChangeAspect="1"/>
          </p:cNvGrpSpPr>
          <p:nvPr userDrawn="1"/>
        </p:nvGrpSpPr>
        <p:grpSpPr>
          <a:xfrm>
            <a:off x="12290472" y="2625391"/>
            <a:ext cx="1963323" cy="4233515"/>
            <a:chOff x="5343885" y="-48855"/>
            <a:chExt cx="3263586" cy="7037277"/>
          </a:xfrm>
        </p:grpSpPr>
        <p:sp>
          <p:nvSpPr>
            <p:cNvPr id="1048578" name="矩形 13"/>
            <p:cNvSpPr/>
            <p:nvPr userDrawn="1"/>
          </p:nvSpPr>
          <p:spPr>
            <a:xfrm>
              <a:off x="5356401" y="1934171"/>
              <a:ext cx="791510" cy="664397"/>
            </a:xfrm>
            <a:prstGeom prst="rect">
              <a:avLst/>
            </a:prstGeom>
            <a:solidFill>
              <a:srgbClr val="C400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196/0/84</a:t>
              </a:r>
            </a:p>
          </p:txBody>
        </p:sp>
        <p:sp>
          <p:nvSpPr>
            <p:cNvPr id="1048579" name="文本框 15"/>
            <p:cNvSpPr txBox="1"/>
            <p:nvPr userDrawn="1"/>
          </p:nvSpPr>
          <p:spPr>
            <a:xfrm>
              <a:off x="5352723" y="1694500"/>
              <a:ext cx="1052647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pPr defTabSz="914089"/>
              <a:r>
                <a:rPr kumimoji="1" lang="zh-CN" altLang="en-US" sz="800" dirty="0">
                  <a:solidFill>
                    <a:srgbClr val="1D1D1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公司辅助色</a:t>
              </a:r>
            </a:p>
          </p:txBody>
        </p:sp>
        <p:sp>
          <p:nvSpPr>
            <p:cNvPr id="1048580" name="矩形 13"/>
            <p:cNvSpPr/>
            <p:nvPr userDrawn="1"/>
          </p:nvSpPr>
          <p:spPr>
            <a:xfrm>
              <a:off x="6184680" y="1934171"/>
              <a:ext cx="791510" cy="664397"/>
            </a:xfrm>
            <a:prstGeom prst="rect">
              <a:avLst/>
            </a:prstGeom>
            <a:solidFill>
              <a:srgbClr val="CB37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203/55/120</a:t>
              </a:r>
            </a:p>
          </p:txBody>
        </p:sp>
        <p:sp>
          <p:nvSpPr>
            <p:cNvPr id="1048581" name="矩形 13"/>
            <p:cNvSpPr/>
            <p:nvPr userDrawn="1"/>
          </p:nvSpPr>
          <p:spPr>
            <a:xfrm>
              <a:off x="5356401" y="3403061"/>
              <a:ext cx="791510" cy="664397"/>
            </a:xfrm>
            <a:prstGeom prst="rect">
              <a:avLst/>
            </a:prstGeom>
            <a:solidFill>
              <a:srgbClr val="ED6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237/109/0</a:t>
              </a:r>
            </a:p>
          </p:txBody>
        </p:sp>
        <p:sp>
          <p:nvSpPr>
            <p:cNvPr id="1048582" name="矩形 13"/>
            <p:cNvSpPr/>
            <p:nvPr userDrawn="1"/>
          </p:nvSpPr>
          <p:spPr>
            <a:xfrm>
              <a:off x="6184680" y="2673360"/>
              <a:ext cx="791510" cy="664397"/>
            </a:xfrm>
            <a:prstGeom prst="rect">
              <a:avLst/>
            </a:prstGeom>
            <a:solidFill>
              <a:srgbClr val="9936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153/54/54</a:t>
              </a:r>
            </a:p>
          </p:txBody>
        </p:sp>
        <p:sp>
          <p:nvSpPr>
            <p:cNvPr id="1048583" name="矩形 13"/>
            <p:cNvSpPr/>
            <p:nvPr userDrawn="1"/>
          </p:nvSpPr>
          <p:spPr>
            <a:xfrm>
              <a:off x="5356401" y="4866463"/>
              <a:ext cx="791510" cy="664397"/>
            </a:xfrm>
            <a:prstGeom prst="rect">
              <a:avLst/>
            </a:prstGeom>
            <a:solidFill>
              <a:srgbClr val="62B2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98/178/48</a:t>
              </a:r>
            </a:p>
          </p:txBody>
        </p:sp>
        <p:sp>
          <p:nvSpPr>
            <p:cNvPr id="1048584" name="矩形 13"/>
            <p:cNvSpPr/>
            <p:nvPr userDrawn="1"/>
          </p:nvSpPr>
          <p:spPr>
            <a:xfrm>
              <a:off x="6184680" y="3415851"/>
              <a:ext cx="791510" cy="664397"/>
            </a:xfrm>
            <a:prstGeom prst="rect">
              <a:avLst/>
            </a:prstGeom>
            <a:solidFill>
              <a:srgbClr val="F289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242/137/68</a:t>
              </a:r>
              <a:endParaRPr kumimoji="1" lang="mr-IN" altLang="zh-CN" sz="500" b="1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048585" name="矩形 13"/>
            <p:cNvSpPr/>
            <p:nvPr userDrawn="1"/>
          </p:nvSpPr>
          <p:spPr>
            <a:xfrm>
              <a:off x="5353240" y="184963"/>
              <a:ext cx="791510" cy="664397"/>
            </a:xfrm>
            <a:prstGeom prst="rect">
              <a:avLst/>
            </a:prstGeom>
            <a:solidFill>
              <a:srgbClr val="C700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PANTONE 185C</a:t>
              </a:r>
            </a:p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199/0/11  </a:t>
              </a:r>
            </a:p>
          </p:txBody>
        </p:sp>
        <p:sp>
          <p:nvSpPr>
            <p:cNvPr id="1048586" name="文本框 15"/>
            <p:cNvSpPr txBox="1"/>
            <p:nvPr userDrawn="1"/>
          </p:nvSpPr>
          <p:spPr>
            <a:xfrm>
              <a:off x="5343885" y="-48855"/>
              <a:ext cx="726488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pPr defTabSz="914089"/>
              <a:r>
                <a:rPr kumimoji="1" lang="zh-CN" altLang="en-US" sz="800" dirty="0">
                  <a:solidFill>
                    <a:srgbClr val="1D1D1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公司色</a:t>
              </a:r>
            </a:p>
          </p:txBody>
        </p:sp>
        <p:sp>
          <p:nvSpPr>
            <p:cNvPr id="1048587" name="矩形 13"/>
            <p:cNvSpPr/>
            <p:nvPr userDrawn="1"/>
          </p:nvSpPr>
          <p:spPr>
            <a:xfrm>
              <a:off x="5352600" y="918047"/>
              <a:ext cx="791510" cy="664397"/>
            </a:xfrm>
            <a:prstGeom prst="rect">
              <a:avLst/>
            </a:prstGeom>
            <a:solidFill>
              <a:srgbClr val="C810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PANTONE 186C</a:t>
              </a:r>
            </a:p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200/16/46  </a:t>
              </a:r>
            </a:p>
          </p:txBody>
        </p:sp>
        <p:sp>
          <p:nvSpPr>
            <p:cNvPr id="1048588" name="矩形 13"/>
            <p:cNvSpPr/>
            <p:nvPr userDrawn="1"/>
          </p:nvSpPr>
          <p:spPr>
            <a:xfrm>
              <a:off x="5354164" y="2665974"/>
              <a:ext cx="791510" cy="664397"/>
            </a:xfrm>
            <a:prstGeom prst="rect">
              <a:avLst/>
            </a:prstGeom>
            <a:solidFill>
              <a:srgbClr val="7F00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127/0/1</a:t>
              </a:r>
            </a:p>
          </p:txBody>
        </p:sp>
        <p:sp>
          <p:nvSpPr>
            <p:cNvPr id="1048589" name="矩形 13"/>
            <p:cNvSpPr/>
            <p:nvPr userDrawn="1"/>
          </p:nvSpPr>
          <p:spPr>
            <a:xfrm>
              <a:off x="5354164" y="4134866"/>
              <a:ext cx="791510" cy="664397"/>
            </a:xfrm>
            <a:prstGeom prst="rect">
              <a:avLst/>
            </a:prstGeom>
            <a:solidFill>
              <a:srgbClr val="FCC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52/200/0</a:t>
              </a:r>
            </a:p>
          </p:txBody>
        </p:sp>
        <p:sp>
          <p:nvSpPr>
            <p:cNvPr id="1048590" name="矩形 13"/>
            <p:cNvSpPr/>
            <p:nvPr userDrawn="1"/>
          </p:nvSpPr>
          <p:spPr>
            <a:xfrm>
              <a:off x="5354164" y="5596166"/>
              <a:ext cx="791510" cy="664397"/>
            </a:xfrm>
            <a:prstGeom prst="rect">
              <a:avLst/>
            </a:prstGeom>
            <a:solidFill>
              <a:srgbClr val="30B5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48/181/197</a:t>
              </a:r>
            </a:p>
          </p:txBody>
        </p:sp>
        <p:sp>
          <p:nvSpPr>
            <p:cNvPr id="1048591" name="矩形 13"/>
            <p:cNvSpPr/>
            <p:nvPr userDrawn="1"/>
          </p:nvSpPr>
          <p:spPr>
            <a:xfrm>
              <a:off x="6194511" y="4866463"/>
              <a:ext cx="791510" cy="664397"/>
            </a:xfrm>
            <a:prstGeom prst="rect">
              <a:avLst/>
            </a:prstGeom>
            <a:solidFill>
              <a:srgbClr val="81C1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129/193/95</a:t>
              </a:r>
            </a:p>
          </p:txBody>
        </p:sp>
        <p:sp>
          <p:nvSpPr>
            <p:cNvPr id="1048592" name="矩形 13"/>
            <p:cNvSpPr/>
            <p:nvPr userDrawn="1"/>
          </p:nvSpPr>
          <p:spPr>
            <a:xfrm>
              <a:off x="6192274" y="4134866"/>
              <a:ext cx="791510" cy="664397"/>
            </a:xfrm>
            <a:prstGeom prst="rect">
              <a:avLst/>
            </a:prstGeom>
            <a:solidFill>
              <a:srgbClr val="FDD3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253/211/81</a:t>
              </a:r>
            </a:p>
          </p:txBody>
        </p:sp>
        <p:sp>
          <p:nvSpPr>
            <p:cNvPr id="1048593" name="矩形 13"/>
            <p:cNvSpPr/>
            <p:nvPr userDrawn="1"/>
          </p:nvSpPr>
          <p:spPr>
            <a:xfrm>
              <a:off x="6192274" y="5596166"/>
              <a:ext cx="791510" cy="664397"/>
            </a:xfrm>
            <a:prstGeom prst="rect">
              <a:avLst/>
            </a:prstGeom>
            <a:solidFill>
              <a:srgbClr val="56C4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86/196/210</a:t>
              </a:r>
            </a:p>
          </p:txBody>
        </p:sp>
        <p:sp>
          <p:nvSpPr>
            <p:cNvPr id="1048594" name="矩形 13"/>
            <p:cNvSpPr/>
            <p:nvPr/>
          </p:nvSpPr>
          <p:spPr>
            <a:xfrm>
              <a:off x="6186245" y="184963"/>
              <a:ext cx="791510" cy="664397"/>
            </a:xfrm>
            <a:prstGeom prst="rect">
              <a:avLst/>
            </a:prstGeom>
            <a:solidFill>
              <a:srgbClr val="D339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211/57/65</a:t>
              </a:r>
            </a:p>
          </p:txBody>
        </p:sp>
        <p:sp>
          <p:nvSpPr>
            <p:cNvPr id="1048595" name="矩形 13"/>
            <p:cNvSpPr/>
            <p:nvPr/>
          </p:nvSpPr>
          <p:spPr>
            <a:xfrm>
              <a:off x="6185604" y="918047"/>
              <a:ext cx="791510" cy="664397"/>
            </a:xfrm>
            <a:prstGeom prst="rect">
              <a:avLst/>
            </a:prstGeom>
            <a:solidFill>
              <a:srgbClr val="D338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211/56/89</a:t>
              </a:r>
            </a:p>
          </p:txBody>
        </p:sp>
        <p:sp>
          <p:nvSpPr>
            <p:cNvPr id="1048596" name="矩形 13"/>
            <p:cNvSpPr/>
            <p:nvPr/>
          </p:nvSpPr>
          <p:spPr>
            <a:xfrm>
              <a:off x="6996262" y="1934171"/>
              <a:ext cx="791510" cy="664397"/>
            </a:xfrm>
            <a:prstGeom prst="rect">
              <a:avLst/>
            </a:prstGeom>
            <a:solidFill>
              <a:srgbClr val="DD80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221/128/170</a:t>
              </a:r>
            </a:p>
          </p:txBody>
        </p:sp>
        <p:sp>
          <p:nvSpPr>
            <p:cNvPr id="1048597" name="矩形 13"/>
            <p:cNvSpPr/>
            <p:nvPr/>
          </p:nvSpPr>
          <p:spPr>
            <a:xfrm>
              <a:off x="6996262" y="2673360"/>
              <a:ext cx="791510" cy="664397"/>
            </a:xfrm>
            <a:prstGeom prst="rect">
              <a:avLst/>
            </a:prstGeom>
            <a:solidFill>
              <a:srgbClr val="BF8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191/128/130</a:t>
              </a:r>
            </a:p>
          </p:txBody>
        </p:sp>
        <p:sp>
          <p:nvSpPr>
            <p:cNvPr id="1048598" name="矩形 13"/>
            <p:cNvSpPr/>
            <p:nvPr/>
          </p:nvSpPr>
          <p:spPr>
            <a:xfrm>
              <a:off x="6996262" y="3415851"/>
              <a:ext cx="791510" cy="664397"/>
            </a:xfrm>
            <a:prstGeom prst="rect">
              <a:avLst/>
            </a:prstGeom>
            <a:solidFill>
              <a:srgbClr val="F6B7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246/183/140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048599" name="矩形 13"/>
            <p:cNvSpPr/>
            <p:nvPr/>
          </p:nvSpPr>
          <p:spPr>
            <a:xfrm>
              <a:off x="7006093" y="4866463"/>
              <a:ext cx="791510" cy="664397"/>
            </a:xfrm>
            <a:prstGeom prst="rect">
              <a:avLst/>
            </a:prstGeom>
            <a:solidFill>
              <a:srgbClr val="AFD8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176/216/156</a:t>
              </a:r>
            </a:p>
          </p:txBody>
        </p:sp>
        <p:sp>
          <p:nvSpPr>
            <p:cNvPr id="1048600" name="矩形 13"/>
            <p:cNvSpPr/>
            <p:nvPr/>
          </p:nvSpPr>
          <p:spPr>
            <a:xfrm>
              <a:off x="7003856" y="4134866"/>
              <a:ext cx="791510" cy="664397"/>
            </a:xfrm>
            <a:prstGeom prst="rect">
              <a:avLst/>
            </a:prstGeom>
            <a:solidFill>
              <a:srgbClr val="FDE3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253/227/181</a:t>
              </a:r>
            </a:p>
          </p:txBody>
        </p:sp>
        <p:sp>
          <p:nvSpPr>
            <p:cNvPr id="1048601" name="矩形 13"/>
            <p:cNvSpPr/>
            <p:nvPr/>
          </p:nvSpPr>
          <p:spPr>
            <a:xfrm>
              <a:off x="7003856" y="5596166"/>
              <a:ext cx="791510" cy="664397"/>
            </a:xfrm>
            <a:prstGeom prst="rect">
              <a:avLst/>
            </a:prstGeom>
            <a:solidFill>
              <a:srgbClr val="94DA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148/218/226</a:t>
              </a:r>
            </a:p>
          </p:txBody>
        </p:sp>
        <p:sp>
          <p:nvSpPr>
            <p:cNvPr id="1048602" name="矩形 13"/>
            <p:cNvSpPr/>
            <p:nvPr/>
          </p:nvSpPr>
          <p:spPr>
            <a:xfrm>
              <a:off x="6997826" y="184963"/>
              <a:ext cx="791510" cy="664397"/>
            </a:xfrm>
            <a:prstGeom prst="rect">
              <a:avLst/>
            </a:prstGeom>
            <a:solidFill>
              <a:srgbClr val="E281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226/129/137</a:t>
              </a:r>
            </a:p>
          </p:txBody>
        </p:sp>
        <p:sp>
          <p:nvSpPr>
            <p:cNvPr id="1048603" name="矩形 13"/>
            <p:cNvSpPr/>
            <p:nvPr/>
          </p:nvSpPr>
          <p:spPr>
            <a:xfrm>
              <a:off x="6997185" y="918047"/>
              <a:ext cx="791510" cy="664397"/>
            </a:xfrm>
            <a:prstGeom prst="rect">
              <a:avLst/>
            </a:prstGeom>
            <a:solidFill>
              <a:srgbClr val="E281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226/129/152</a:t>
              </a:r>
            </a:p>
          </p:txBody>
        </p:sp>
        <p:sp>
          <p:nvSpPr>
            <p:cNvPr id="1048604" name="矩形 13"/>
            <p:cNvSpPr/>
            <p:nvPr userDrawn="1"/>
          </p:nvSpPr>
          <p:spPr>
            <a:xfrm>
              <a:off x="7806130" y="1934171"/>
              <a:ext cx="791510" cy="664397"/>
            </a:xfrm>
            <a:prstGeom prst="rect">
              <a:avLst/>
            </a:prstGeom>
            <a:solidFill>
              <a:srgbClr val="EBB3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235/179/204</a:t>
              </a:r>
            </a:p>
          </p:txBody>
        </p:sp>
        <p:sp>
          <p:nvSpPr>
            <p:cNvPr id="1048605" name="矩形 13"/>
            <p:cNvSpPr/>
            <p:nvPr/>
          </p:nvSpPr>
          <p:spPr>
            <a:xfrm>
              <a:off x="7806130" y="2673360"/>
              <a:ext cx="791510" cy="664397"/>
            </a:xfrm>
            <a:prstGeom prst="rect">
              <a:avLst/>
            </a:prstGeom>
            <a:solidFill>
              <a:srgbClr val="D8B3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216/179/179</a:t>
              </a:r>
            </a:p>
          </p:txBody>
        </p:sp>
        <p:sp>
          <p:nvSpPr>
            <p:cNvPr id="1048606" name="矩形 13"/>
            <p:cNvSpPr/>
            <p:nvPr/>
          </p:nvSpPr>
          <p:spPr>
            <a:xfrm>
              <a:off x="7806130" y="3415851"/>
              <a:ext cx="791510" cy="664397"/>
            </a:xfrm>
            <a:prstGeom prst="rect">
              <a:avLst/>
            </a:prstGeom>
            <a:solidFill>
              <a:srgbClr val="FAD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250/211/187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048607" name="矩形 13"/>
            <p:cNvSpPr/>
            <p:nvPr/>
          </p:nvSpPr>
          <p:spPr>
            <a:xfrm>
              <a:off x="7815961" y="4866463"/>
              <a:ext cx="791510" cy="664397"/>
            </a:xfrm>
            <a:prstGeom prst="rect">
              <a:avLst/>
            </a:prstGeom>
            <a:solidFill>
              <a:srgbClr val="D0E8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208/232/196</a:t>
              </a:r>
            </a:p>
          </p:txBody>
        </p:sp>
        <p:sp>
          <p:nvSpPr>
            <p:cNvPr id="1048608" name="矩形 13"/>
            <p:cNvSpPr/>
            <p:nvPr/>
          </p:nvSpPr>
          <p:spPr>
            <a:xfrm>
              <a:off x="7813724" y="4134866"/>
              <a:ext cx="791510" cy="664397"/>
            </a:xfrm>
            <a:prstGeom prst="rect">
              <a:avLst/>
            </a:prstGeom>
            <a:solidFill>
              <a:srgbClr val="FEEE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254/238/193</a:t>
              </a:r>
            </a:p>
          </p:txBody>
        </p:sp>
        <p:sp>
          <p:nvSpPr>
            <p:cNvPr id="1048609" name="矩形 13"/>
            <p:cNvSpPr/>
            <p:nvPr/>
          </p:nvSpPr>
          <p:spPr>
            <a:xfrm>
              <a:off x="7813724" y="5596166"/>
              <a:ext cx="791510" cy="664397"/>
            </a:xfrm>
            <a:prstGeom prst="rect">
              <a:avLst/>
            </a:prstGeom>
            <a:solidFill>
              <a:srgbClr val="BEE9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190/23/238</a:t>
              </a:r>
            </a:p>
          </p:txBody>
        </p:sp>
        <p:sp>
          <p:nvSpPr>
            <p:cNvPr id="1048610" name="矩形 13"/>
            <p:cNvSpPr/>
            <p:nvPr/>
          </p:nvSpPr>
          <p:spPr>
            <a:xfrm>
              <a:off x="7807694" y="184963"/>
              <a:ext cx="791510" cy="664397"/>
            </a:xfrm>
            <a:prstGeom prst="rect">
              <a:avLst/>
            </a:prstGeom>
            <a:solidFill>
              <a:srgbClr val="EEB3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239/178/184</a:t>
              </a:r>
            </a:p>
          </p:txBody>
        </p:sp>
        <p:sp>
          <p:nvSpPr>
            <p:cNvPr id="1048611" name="矩形 13"/>
            <p:cNvSpPr/>
            <p:nvPr/>
          </p:nvSpPr>
          <p:spPr>
            <a:xfrm>
              <a:off x="7807054" y="918047"/>
              <a:ext cx="791510" cy="664397"/>
            </a:xfrm>
            <a:prstGeom prst="rect">
              <a:avLst/>
            </a:prstGeom>
            <a:solidFill>
              <a:srgbClr val="EEB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238/179/193</a:t>
              </a:r>
            </a:p>
          </p:txBody>
        </p:sp>
        <p:sp>
          <p:nvSpPr>
            <p:cNvPr id="1048612" name="矩形 13"/>
            <p:cNvSpPr/>
            <p:nvPr userDrawn="1"/>
          </p:nvSpPr>
          <p:spPr>
            <a:xfrm>
              <a:off x="5354169" y="6324025"/>
              <a:ext cx="513579" cy="664397"/>
            </a:xfrm>
            <a:prstGeom prst="rect">
              <a:avLst/>
            </a:prstGeom>
            <a:solidFill>
              <a:srgbClr val="2218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35/24/21</a:t>
              </a:r>
            </a:p>
          </p:txBody>
        </p:sp>
        <p:sp>
          <p:nvSpPr>
            <p:cNvPr id="1048613" name="矩形 13"/>
            <p:cNvSpPr/>
            <p:nvPr userDrawn="1"/>
          </p:nvSpPr>
          <p:spPr>
            <a:xfrm>
              <a:off x="5900626" y="6324025"/>
              <a:ext cx="513579" cy="664397"/>
            </a:xfrm>
            <a:prstGeom prst="rect">
              <a:avLst/>
            </a:prstGeom>
            <a:solidFill>
              <a:srgbClr val="59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89/87/87</a:t>
              </a:r>
            </a:p>
          </p:txBody>
        </p:sp>
        <p:sp>
          <p:nvSpPr>
            <p:cNvPr id="1048614" name="矩形 13"/>
            <p:cNvSpPr/>
            <p:nvPr userDrawn="1"/>
          </p:nvSpPr>
          <p:spPr>
            <a:xfrm>
              <a:off x="6450318" y="6324025"/>
              <a:ext cx="513579" cy="664397"/>
            </a:xfrm>
            <a:prstGeom prst="rect">
              <a:avLst/>
            </a:prstGeom>
            <a:solidFill>
              <a:srgbClr val="8888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137/137/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</a:t>
              </a:r>
            </a:p>
          </p:txBody>
        </p:sp>
        <p:sp>
          <p:nvSpPr>
            <p:cNvPr id="1048615" name="矩形 13"/>
            <p:cNvSpPr/>
            <p:nvPr userDrawn="1"/>
          </p:nvSpPr>
          <p:spPr>
            <a:xfrm>
              <a:off x="6998296" y="6324025"/>
              <a:ext cx="513579" cy="664397"/>
            </a:xfrm>
            <a:prstGeom prst="rect">
              <a:avLst/>
            </a:prstGeom>
            <a:solidFill>
              <a:srgbClr val="B5B5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181/181/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</a:t>
              </a:r>
            </a:p>
          </p:txBody>
        </p:sp>
        <p:sp>
          <p:nvSpPr>
            <p:cNvPr id="1048616" name="矩形 13"/>
            <p:cNvSpPr/>
            <p:nvPr userDrawn="1"/>
          </p:nvSpPr>
          <p:spPr>
            <a:xfrm>
              <a:off x="7541580" y="6324025"/>
              <a:ext cx="513579" cy="664397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221/221/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221</a:t>
              </a:r>
            </a:p>
          </p:txBody>
        </p:sp>
        <p:sp>
          <p:nvSpPr>
            <p:cNvPr id="1048617" name="矩形 13"/>
            <p:cNvSpPr/>
            <p:nvPr userDrawn="1"/>
          </p:nvSpPr>
          <p:spPr>
            <a:xfrm>
              <a:off x="8083608" y="6324025"/>
              <a:ext cx="513579" cy="66439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B5B5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255/255/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</a:t>
              </a:r>
            </a:p>
          </p:txBody>
        </p:sp>
      </p:grpSp>
      <p:pic>
        <p:nvPicPr>
          <p:cNvPr id="2097152" name="Picture 46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6177" y="6323416"/>
            <a:ext cx="1270800" cy="27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0910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6" r:id="rId1"/>
    <p:sldLayoutId id="2147483927" r:id="rId2"/>
    <p:sldLayoutId id="2147483929" r:id="rId3"/>
  </p:sldLayoutIdLst>
  <p:hf hdr="0" ftr="0" dt="0"/>
  <p:txStyles>
    <p:titleStyle>
      <a:lvl1pPr algn="l" defTabSz="1187293" rtl="0" eaLnBrk="1" latinLnBrk="0" hangingPunct="1">
        <a:lnSpc>
          <a:spcPct val="90000"/>
        </a:lnSpc>
        <a:spcBef>
          <a:spcPct val="0"/>
        </a:spcBef>
        <a:buNone/>
        <a:defRPr sz="571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6823" indent="-296823" algn="l" defTabSz="1187293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Char char="•"/>
        <a:defRPr sz="3635" kern="1200">
          <a:solidFill>
            <a:schemeClr val="tx1"/>
          </a:solidFill>
          <a:latin typeface="+mn-lt"/>
          <a:ea typeface="+mn-ea"/>
          <a:cs typeface="+mn-cs"/>
        </a:defRPr>
      </a:lvl1pPr>
      <a:lvl2pPr marL="890470" indent="-296823" algn="l" defTabSz="1187293" rtl="0" eaLnBrk="1" latinLnBrk="0" hangingPunct="1">
        <a:lnSpc>
          <a:spcPct val="90000"/>
        </a:lnSpc>
        <a:spcBef>
          <a:spcPts val="649"/>
        </a:spcBef>
        <a:buFont typeface="Arial" panose="020B0604020202020204" pitchFamily="34" charset="0"/>
        <a:buChar char="•"/>
        <a:defRPr sz="3117" kern="1200">
          <a:solidFill>
            <a:schemeClr val="tx1"/>
          </a:solidFill>
          <a:latin typeface="+mn-lt"/>
          <a:ea typeface="+mn-ea"/>
          <a:cs typeface="+mn-cs"/>
        </a:defRPr>
      </a:lvl2pPr>
      <a:lvl3pPr marL="1484118" indent="-296823" algn="l" defTabSz="1187293" rtl="0" eaLnBrk="1" latinLnBrk="0" hangingPunct="1">
        <a:lnSpc>
          <a:spcPct val="90000"/>
        </a:lnSpc>
        <a:spcBef>
          <a:spcPts val="649"/>
        </a:spcBef>
        <a:buFont typeface="Arial" panose="020B0604020202020204" pitchFamily="34" charset="0"/>
        <a:buChar char="•"/>
        <a:defRPr sz="2597" kern="1200">
          <a:solidFill>
            <a:schemeClr val="tx1"/>
          </a:solidFill>
          <a:latin typeface="+mn-lt"/>
          <a:ea typeface="+mn-ea"/>
          <a:cs typeface="+mn-cs"/>
        </a:defRPr>
      </a:lvl3pPr>
      <a:lvl4pPr marL="2077764" indent="-296823" algn="l" defTabSz="1187293" rtl="0" eaLnBrk="1" latinLnBrk="0" hangingPunct="1">
        <a:lnSpc>
          <a:spcPct val="90000"/>
        </a:lnSpc>
        <a:spcBef>
          <a:spcPts val="649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4pPr>
      <a:lvl5pPr marL="2671411" indent="-296823" algn="l" defTabSz="1187293" rtl="0" eaLnBrk="1" latinLnBrk="0" hangingPunct="1">
        <a:lnSpc>
          <a:spcPct val="90000"/>
        </a:lnSpc>
        <a:spcBef>
          <a:spcPts val="649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5pPr>
      <a:lvl6pPr marL="3265058" indent="-296823" algn="l" defTabSz="1187293" rtl="0" eaLnBrk="1" latinLnBrk="0" hangingPunct="1">
        <a:lnSpc>
          <a:spcPct val="90000"/>
        </a:lnSpc>
        <a:spcBef>
          <a:spcPts val="649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6pPr>
      <a:lvl7pPr marL="3858705" indent="-296823" algn="l" defTabSz="1187293" rtl="0" eaLnBrk="1" latinLnBrk="0" hangingPunct="1">
        <a:lnSpc>
          <a:spcPct val="90000"/>
        </a:lnSpc>
        <a:spcBef>
          <a:spcPts val="649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7pPr>
      <a:lvl8pPr marL="4452351" indent="-296823" algn="l" defTabSz="1187293" rtl="0" eaLnBrk="1" latinLnBrk="0" hangingPunct="1">
        <a:lnSpc>
          <a:spcPct val="90000"/>
        </a:lnSpc>
        <a:spcBef>
          <a:spcPts val="649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8pPr>
      <a:lvl9pPr marL="5045999" indent="-296823" algn="l" defTabSz="1187293" rtl="0" eaLnBrk="1" latinLnBrk="0" hangingPunct="1">
        <a:lnSpc>
          <a:spcPct val="90000"/>
        </a:lnSpc>
        <a:spcBef>
          <a:spcPts val="649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29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1pPr>
      <a:lvl2pPr marL="593648" algn="l" defTabSz="118729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2pPr>
      <a:lvl3pPr marL="1187293" algn="l" defTabSz="118729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3pPr>
      <a:lvl4pPr marL="1780942" algn="l" defTabSz="118729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4pPr>
      <a:lvl5pPr marL="2374589" algn="l" defTabSz="118729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5pPr>
      <a:lvl6pPr marL="2968235" algn="l" defTabSz="118729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6pPr>
      <a:lvl7pPr marL="3561882" algn="l" defTabSz="118729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7pPr>
      <a:lvl8pPr marL="4155531" algn="l" defTabSz="118729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8pPr>
      <a:lvl9pPr marL="4749176" algn="l" defTabSz="118729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528" y="365126"/>
            <a:ext cx="1051970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528" y="1825625"/>
            <a:ext cx="1051970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527" y="6356351"/>
            <a:ext cx="27442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E72CE3D8-9C56-469E-B6AF-E320D35E2B5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914400"/>
              <a:t>2021/10/18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40178" y="6356351"/>
            <a:ext cx="41164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3964" y="6356351"/>
            <a:ext cx="27442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75DBB995-8309-443B-A4DC-8D0D5E6CBBC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914400"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96631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4" r:id="rId1"/>
    <p:sldLayoutId id="2147483935" r:id="rId2"/>
    <p:sldLayoutId id="2147483936" r:id="rId3"/>
    <p:sldLayoutId id="2147483937" r:id="rId4"/>
    <p:sldLayoutId id="2147483938" r:id="rId5"/>
    <p:sldLayoutId id="2147483939" r:id="rId6"/>
    <p:sldLayoutId id="2147483940" r:id="rId7"/>
    <p:sldLayoutId id="2147483941" r:id="rId8"/>
    <p:sldLayoutId id="2147483942" r:id="rId9"/>
    <p:sldLayoutId id="2147483943" r:id="rId10"/>
    <p:sldLayoutId id="2147483944" r:id="rId11"/>
    <p:sldLayoutId id="2147484115" r:id="rId12"/>
    <p:sldLayoutId id="2147484116" r:id="rId13"/>
    <p:sldLayoutId id="2147484264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8" y="794"/>
            <a:ext cx="12193588" cy="6856412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839" y="275170"/>
            <a:ext cx="10977087" cy="1142999"/>
          </a:xfrm>
          <a:prstGeom prst="rect">
            <a:avLst/>
          </a:prstGeom>
        </p:spPr>
        <p:txBody>
          <a:bodyPr vert="horz" lIns="121944" tIns="60972" rIns="121944" bIns="60972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839" y="1600205"/>
            <a:ext cx="10977087" cy="4525433"/>
          </a:xfrm>
          <a:prstGeom prst="rect">
            <a:avLst/>
          </a:prstGeom>
        </p:spPr>
        <p:txBody>
          <a:bodyPr vert="horz" lIns="121944" tIns="60972" rIns="121944" bIns="60972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841" y="6356353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l">
              <a:defRPr sz="1599">
                <a:solidFill>
                  <a:schemeClr val="tx1"/>
                </a:solidFill>
              </a:defRPr>
            </a:lvl1pPr>
          </a:lstStyle>
          <a:p>
            <a:pPr defTabSz="1218712"/>
            <a:fld id="{1A5B2B23-E5F0-44D7-A9FF-4B8E82156B39}" type="datetimeFigureOut">
              <a:rPr lang="zh-CN" altLang="en-US" smtClean="0">
                <a:solidFill>
                  <a:prstClr val="black"/>
                </a:solidFill>
              </a:rPr>
              <a:pPr defTabSz="1218712"/>
              <a:t>2021/10/18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7229" y="6356353"/>
            <a:ext cx="3862308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ctr">
              <a:defRPr sz="1599">
                <a:solidFill>
                  <a:schemeClr val="tx1"/>
                </a:solidFill>
              </a:defRPr>
            </a:lvl1pPr>
          </a:lstStyle>
          <a:p>
            <a:pPr defTabSz="1218712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41015" y="6356353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r">
              <a:defRPr sz="1599">
                <a:solidFill>
                  <a:schemeClr val="tx1"/>
                </a:solidFill>
              </a:defRPr>
            </a:lvl1pPr>
          </a:lstStyle>
          <a:p>
            <a:pPr defTabSz="1218712"/>
            <a:fld id="{B2563A90-55EF-4D2C-B954-EDF55F24A661}" type="slidenum">
              <a:rPr lang="zh-CN" altLang="en-US" smtClean="0">
                <a:solidFill>
                  <a:prstClr val="black"/>
                </a:solidFill>
              </a:rPr>
              <a:pPr defTabSz="1218712"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0" name="Rectangle 86"/>
          <p:cNvSpPr>
            <a:spLocks noChangeArrowheads="1"/>
          </p:cNvSpPr>
          <p:nvPr userDrawn="1"/>
        </p:nvSpPr>
        <p:spPr bwMode="auto">
          <a:xfrm>
            <a:off x="11843799" y="6348971"/>
            <a:ext cx="328322" cy="42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defTabSz="987519" eaLnBrk="0" hangingPunct="0">
              <a:lnSpc>
                <a:spcPct val="85000"/>
              </a:lnSpc>
            </a:pPr>
            <a:endParaRPr lang="de-DE" sz="1299" dirty="0">
              <a:solidFill>
                <a:prstClr val="black"/>
              </a:solidFill>
              <a:latin typeface="FrutigerNext LT Light" pitchFamily="34" charset="0"/>
              <a:ea typeface="MS PGothic" pitchFamily="34" charset="-128"/>
            </a:endParaRPr>
          </a:p>
          <a:p>
            <a:pPr defTabSz="987519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defTabSz="987519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6218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95" r:id="rId1"/>
    <p:sldLayoutId id="2147483997" r:id="rId2"/>
    <p:sldLayoutId id="2147483998" r:id="rId3"/>
    <p:sldLayoutId id="2147483999" r:id="rId4"/>
  </p:sldLayoutIdLs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8" y="794"/>
            <a:ext cx="12193588" cy="6856412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839" y="275169"/>
            <a:ext cx="10977087" cy="593463"/>
          </a:xfrm>
          <a:prstGeom prst="rect">
            <a:avLst/>
          </a:prstGeom>
        </p:spPr>
        <p:txBody>
          <a:bodyPr vert="horz" lIns="121944" tIns="60972" rIns="121944" bIns="60972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839" y="1044553"/>
            <a:ext cx="10977087" cy="5081082"/>
          </a:xfrm>
          <a:prstGeom prst="rect">
            <a:avLst/>
          </a:prstGeom>
        </p:spPr>
        <p:txBody>
          <a:bodyPr vert="horz" lIns="121944" tIns="60972" rIns="121944" bIns="60972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文本框 6"/>
          <p:cNvSpPr txBox="1"/>
          <p:nvPr userDrawn="1"/>
        </p:nvSpPr>
        <p:spPr>
          <a:xfrm>
            <a:off x="11724114" y="6413475"/>
            <a:ext cx="405053" cy="276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112"/>
            <a:fld id="{BA67F05E-8C30-4E68-9AAE-6F21EDC8DD00}" type="slidenum">
              <a:rPr lang="zh-CN" altLang="en-US" sz="1200" smtClean="0">
                <a:solidFill>
                  <a:prstClr val="white">
                    <a:lumMod val="50000"/>
                  </a:prstClr>
                </a:solidFill>
              </a:rPr>
              <a:pPr defTabSz="914112"/>
              <a:t>‹#›</a:t>
            </a:fld>
            <a:endParaRPr lang="zh-CN" altLang="en-US" sz="1200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06722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  <p:sldLayoutId id="2147484019" r:id="rId7"/>
  </p:sldLayoutIdLst>
  <p:txStyles>
    <p:titleStyle>
      <a:lvl1pPr algn="l" defTabSz="1218712" rtl="0" eaLnBrk="1" latinLnBrk="0" hangingPunct="1">
        <a:spcBef>
          <a:spcPct val="0"/>
        </a:spcBef>
        <a:buNone/>
        <a:defRPr sz="3198" b="1" kern="1200">
          <a:solidFill>
            <a:srgbClr val="C00000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2399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1999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1599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1399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1399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785A3D6-1271-D247-9E96-1B376F4BE7BE}"/>
              </a:ext>
            </a:extLst>
          </p:cNvPr>
          <p:cNvSpPr txBox="1"/>
          <p:nvPr userDrawn="1"/>
        </p:nvSpPr>
        <p:spPr>
          <a:xfrm>
            <a:off x="1095468" y="6356939"/>
            <a:ext cx="14634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112"/>
            <a:r>
              <a:rPr lang="en-US" sz="900" dirty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Huawei Confidential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BEE2EE-BF4D-7A4A-B3C6-9E47668CCD98}"/>
              </a:ext>
            </a:extLst>
          </p:cNvPr>
          <p:cNvSpPr txBox="1"/>
          <p:nvPr userDrawn="1"/>
        </p:nvSpPr>
        <p:spPr>
          <a:xfrm>
            <a:off x="734132" y="6402808"/>
            <a:ext cx="499729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493">
              <a:defRPr/>
            </a:pPr>
            <a:fld id="{C3837181-38C6-AD4F-B8BA-B444770388BB}" type="slidenum">
              <a:rPr lang="en-US" sz="900" smtClean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defTabSz="890493">
                <a:defRPr/>
              </a:pPr>
              <a:t>‹#›</a:t>
            </a:fld>
            <a:endParaRPr lang="en-US" sz="900" dirty="0">
              <a:solidFill>
                <a:srgbClr val="1D1D1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37333705-F8D6-2847-B3CB-F2FAB51E2A3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2290471" y="2625391"/>
            <a:ext cx="1963323" cy="4233515"/>
            <a:chOff x="5343885" y="-48857"/>
            <a:chExt cx="3263586" cy="7037279"/>
          </a:xfrm>
        </p:grpSpPr>
        <p:sp>
          <p:nvSpPr>
            <p:cNvPr id="89" name="矩形 13">
              <a:extLst>
                <a:ext uri="{FF2B5EF4-FFF2-40B4-BE49-F238E27FC236}">
                  <a16:creationId xmlns:a16="http://schemas.microsoft.com/office/drawing/2014/main" id="{B14DFA89-D483-CF47-82CC-DD86D7CAB09E}"/>
                </a:ext>
              </a:extLst>
            </p:cNvPr>
            <p:cNvSpPr/>
            <p:nvPr userDrawn="1"/>
          </p:nvSpPr>
          <p:spPr>
            <a:xfrm>
              <a:off x="5356401" y="1934171"/>
              <a:ext cx="791510" cy="664397"/>
            </a:xfrm>
            <a:prstGeom prst="rect">
              <a:avLst/>
            </a:prstGeom>
            <a:solidFill>
              <a:srgbClr val="C400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196/0/84</a:t>
              </a:r>
            </a:p>
          </p:txBody>
        </p:sp>
        <p:sp>
          <p:nvSpPr>
            <p:cNvPr id="90" name="文本框 15">
              <a:extLst>
                <a:ext uri="{FF2B5EF4-FFF2-40B4-BE49-F238E27FC236}">
                  <a16:creationId xmlns:a16="http://schemas.microsoft.com/office/drawing/2014/main" id="{8223ADA0-340A-794B-93B7-24AFF612A719}"/>
                </a:ext>
              </a:extLst>
            </p:cNvPr>
            <p:cNvSpPr txBox="1"/>
            <p:nvPr userDrawn="1"/>
          </p:nvSpPr>
          <p:spPr>
            <a:xfrm>
              <a:off x="5352723" y="1694497"/>
              <a:ext cx="1052647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pPr defTabSz="914112"/>
              <a:r>
                <a:rPr kumimoji="1" lang="zh-CN" altLang="en-US" sz="800" dirty="0">
                  <a:solidFill>
                    <a:srgbClr val="1D1D1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公司辅助色</a:t>
              </a:r>
            </a:p>
          </p:txBody>
        </p:sp>
        <p:sp>
          <p:nvSpPr>
            <p:cNvPr id="91" name="矩形 13">
              <a:extLst>
                <a:ext uri="{FF2B5EF4-FFF2-40B4-BE49-F238E27FC236}">
                  <a16:creationId xmlns:a16="http://schemas.microsoft.com/office/drawing/2014/main" id="{5F63E0E3-4F22-7948-AB1A-40A84ECA92EC}"/>
                </a:ext>
              </a:extLst>
            </p:cNvPr>
            <p:cNvSpPr/>
            <p:nvPr userDrawn="1"/>
          </p:nvSpPr>
          <p:spPr>
            <a:xfrm>
              <a:off x="6184680" y="1934171"/>
              <a:ext cx="791510" cy="664397"/>
            </a:xfrm>
            <a:prstGeom prst="rect">
              <a:avLst/>
            </a:prstGeom>
            <a:solidFill>
              <a:srgbClr val="CB37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203/55/120</a:t>
              </a:r>
            </a:p>
          </p:txBody>
        </p:sp>
        <p:sp>
          <p:nvSpPr>
            <p:cNvPr id="92" name="矩形 13">
              <a:extLst>
                <a:ext uri="{FF2B5EF4-FFF2-40B4-BE49-F238E27FC236}">
                  <a16:creationId xmlns:a16="http://schemas.microsoft.com/office/drawing/2014/main" id="{29C4A3C6-7C7B-7140-8F73-591E9F49143F}"/>
                </a:ext>
              </a:extLst>
            </p:cNvPr>
            <p:cNvSpPr/>
            <p:nvPr userDrawn="1"/>
          </p:nvSpPr>
          <p:spPr>
            <a:xfrm>
              <a:off x="5356401" y="3403061"/>
              <a:ext cx="791510" cy="664397"/>
            </a:xfrm>
            <a:prstGeom prst="rect">
              <a:avLst/>
            </a:prstGeom>
            <a:solidFill>
              <a:srgbClr val="ED6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237/109/0</a:t>
              </a:r>
            </a:p>
          </p:txBody>
        </p:sp>
        <p:sp>
          <p:nvSpPr>
            <p:cNvPr id="93" name="矩形 13">
              <a:extLst>
                <a:ext uri="{FF2B5EF4-FFF2-40B4-BE49-F238E27FC236}">
                  <a16:creationId xmlns:a16="http://schemas.microsoft.com/office/drawing/2014/main" id="{BE4C9A8D-46B0-5B40-BC47-DB6C4899227F}"/>
                </a:ext>
              </a:extLst>
            </p:cNvPr>
            <p:cNvSpPr/>
            <p:nvPr userDrawn="1"/>
          </p:nvSpPr>
          <p:spPr>
            <a:xfrm>
              <a:off x="6184680" y="2673360"/>
              <a:ext cx="791510" cy="664397"/>
            </a:xfrm>
            <a:prstGeom prst="rect">
              <a:avLst/>
            </a:prstGeom>
            <a:solidFill>
              <a:srgbClr val="9936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153/54/54</a:t>
              </a:r>
            </a:p>
          </p:txBody>
        </p:sp>
        <p:sp>
          <p:nvSpPr>
            <p:cNvPr id="94" name="矩形 13">
              <a:extLst>
                <a:ext uri="{FF2B5EF4-FFF2-40B4-BE49-F238E27FC236}">
                  <a16:creationId xmlns:a16="http://schemas.microsoft.com/office/drawing/2014/main" id="{612F2ED4-F7A4-9E48-95E1-8D07B3BBE962}"/>
                </a:ext>
              </a:extLst>
            </p:cNvPr>
            <p:cNvSpPr/>
            <p:nvPr userDrawn="1"/>
          </p:nvSpPr>
          <p:spPr>
            <a:xfrm>
              <a:off x="5356401" y="4866463"/>
              <a:ext cx="791510" cy="664397"/>
            </a:xfrm>
            <a:prstGeom prst="rect">
              <a:avLst/>
            </a:prstGeom>
            <a:solidFill>
              <a:srgbClr val="62B2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98/178/48</a:t>
              </a:r>
            </a:p>
          </p:txBody>
        </p:sp>
        <p:sp>
          <p:nvSpPr>
            <p:cNvPr id="95" name="矩形 13">
              <a:extLst>
                <a:ext uri="{FF2B5EF4-FFF2-40B4-BE49-F238E27FC236}">
                  <a16:creationId xmlns:a16="http://schemas.microsoft.com/office/drawing/2014/main" id="{A9E1D476-C288-8945-A68A-1F20C557294B}"/>
                </a:ext>
              </a:extLst>
            </p:cNvPr>
            <p:cNvSpPr/>
            <p:nvPr userDrawn="1"/>
          </p:nvSpPr>
          <p:spPr>
            <a:xfrm>
              <a:off x="6184680" y="3415851"/>
              <a:ext cx="791510" cy="664397"/>
            </a:xfrm>
            <a:prstGeom prst="rect">
              <a:avLst/>
            </a:prstGeom>
            <a:solidFill>
              <a:srgbClr val="F289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242/137/68</a:t>
              </a:r>
              <a:endParaRPr kumimoji="1" lang="mr-IN" altLang="zh-CN" sz="500" b="1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96" name="矩形 13">
              <a:extLst>
                <a:ext uri="{FF2B5EF4-FFF2-40B4-BE49-F238E27FC236}">
                  <a16:creationId xmlns:a16="http://schemas.microsoft.com/office/drawing/2014/main" id="{42823EBB-E62E-F149-AC9A-09950051F283}"/>
                </a:ext>
              </a:extLst>
            </p:cNvPr>
            <p:cNvSpPr/>
            <p:nvPr userDrawn="1"/>
          </p:nvSpPr>
          <p:spPr>
            <a:xfrm>
              <a:off x="5353240" y="184963"/>
              <a:ext cx="791510" cy="664397"/>
            </a:xfrm>
            <a:prstGeom prst="rect">
              <a:avLst/>
            </a:prstGeom>
            <a:solidFill>
              <a:srgbClr val="C700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PANTONE 185C</a:t>
              </a:r>
            </a:p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199/0/11  </a:t>
              </a:r>
            </a:p>
          </p:txBody>
        </p:sp>
        <p:sp>
          <p:nvSpPr>
            <p:cNvPr id="97" name="文本框 15">
              <a:extLst>
                <a:ext uri="{FF2B5EF4-FFF2-40B4-BE49-F238E27FC236}">
                  <a16:creationId xmlns:a16="http://schemas.microsoft.com/office/drawing/2014/main" id="{EA01C299-6FF2-3642-AAEC-A1DF62D9C654}"/>
                </a:ext>
              </a:extLst>
            </p:cNvPr>
            <p:cNvSpPr txBox="1"/>
            <p:nvPr userDrawn="1"/>
          </p:nvSpPr>
          <p:spPr>
            <a:xfrm>
              <a:off x="5343885" y="-48857"/>
              <a:ext cx="726488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pPr defTabSz="914112"/>
              <a:r>
                <a:rPr kumimoji="1" lang="zh-CN" altLang="en-US" sz="800" dirty="0">
                  <a:solidFill>
                    <a:srgbClr val="1D1D1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公司色</a:t>
              </a:r>
            </a:p>
          </p:txBody>
        </p:sp>
        <p:sp>
          <p:nvSpPr>
            <p:cNvPr id="98" name="矩形 13">
              <a:extLst>
                <a:ext uri="{FF2B5EF4-FFF2-40B4-BE49-F238E27FC236}">
                  <a16:creationId xmlns:a16="http://schemas.microsoft.com/office/drawing/2014/main" id="{B84AB502-165F-764A-9621-65CA8CBBEAEA}"/>
                </a:ext>
              </a:extLst>
            </p:cNvPr>
            <p:cNvSpPr/>
            <p:nvPr userDrawn="1"/>
          </p:nvSpPr>
          <p:spPr>
            <a:xfrm>
              <a:off x="5352600" y="918047"/>
              <a:ext cx="791510" cy="664397"/>
            </a:xfrm>
            <a:prstGeom prst="rect">
              <a:avLst/>
            </a:prstGeom>
            <a:solidFill>
              <a:srgbClr val="C810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PANTONE 186C</a:t>
              </a:r>
            </a:p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200/16/46  </a:t>
              </a:r>
            </a:p>
          </p:txBody>
        </p:sp>
        <p:sp>
          <p:nvSpPr>
            <p:cNvPr id="99" name="矩形 13">
              <a:extLst>
                <a:ext uri="{FF2B5EF4-FFF2-40B4-BE49-F238E27FC236}">
                  <a16:creationId xmlns:a16="http://schemas.microsoft.com/office/drawing/2014/main" id="{CB8870E8-3E95-764C-B621-A168E194CC7A}"/>
                </a:ext>
              </a:extLst>
            </p:cNvPr>
            <p:cNvSpPr/>
            <p:nvPr userDrawn="1"/>
          </p:nvSpPr>
          <p:spPr>
            <a:xfrm>
              <a:off x="5354164" y="2665974"/>
              <a:ext cx="791510" cy="664397"/>
            </a:xfrm>
            <a:prstGeom prst="rect">
              <a:avLst/>
            </a:prstGeom>
            <a:solidFill>
              <a:srgbClr val="7F00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127/0/1</a:t>
              </a:r>
            </a:p>
          </p:txBody>
        </p:sp>
        <p:sp>
          <p:nvSpPr>
            <p:cNvPr id="100" name="矩形 13">
              <a:extLst>
                <a:ext uri="{FF2B5EF4-FFF2-40B4-BE49-F238E27FC236}">
                  <a16:creationId xmlns:a16="http://schemas.microsoft.com/office/drawing/2014/main" id="{356EF69A-1936-544F-A95F-0664F4E186D5}"/>
                </a:ext>
              </a:extLst>
            </p:cNvPr>
            <p:cNvSpPr/>
            <p:nvPr userDrawn="1"/>
          </p:nvSpPr>
          <p:spPr>
            <a:xfrm>
              <a:off x="5354164" y="4134866"/>
              <a:ext cx="791510" cy="664397"/>
            </a:xfrm>
            <a:prstGeom prst="rect">
              <a:avLst/>
            </a:prstGeom>
            <a:solidFill>
              <a:srgbClr val="FCC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52/200/0</a:t>
              </a:r>
            </a:p>
          </p:txBody>
        </p:sp>
        <p:sp>
          <p:nvSpPr>
            <p:cNvPr id="101" name="矩形 13">
              <a:extLst>
                <a:ext uri="{FF2B5EF4-FFF2-40B4-BE49-F238E27FC236}">
                  <a16:creationId xmlns:a16="http://schemas.microsoft.com/office/drawing/2014/main" id="{03EBAB43-95A5-1C4A-8458-B86EB3D51FCA}"/>
                </a:ext>
              </a:extLst>
            </p:cNvPr>
            <p:cNvSpPr/>
            <p:nvPr userDrawn="1"/>
          </p:nvSpPr>
          <p:spPr>
            <a:xfrm>
              <a:off x="5354164" y="5596166"/>
              <a:ext cx="791510" cy="664397"/>
            </a:xfrm>
            <a:prstGeom prst="rect">
              <a:avLst/>
            </a:prstGeom>
            <a:solidFill>
              <a:srgbClr val="30B5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48/181/197</a:t>
              </a:r>
            </a:p>
          </p:txBody>
        </p:sp>
        <p:sp>
          <p:nvSpPr>
            <p:cNvPr id="102" name="矩形 13">
              <a:extLst>
                <a:ext uri="{FF2B5EF4-FFF2-40B4-BE49-F238E27FC236}">
                  <a16:creationId xmlns:a16="http://schemas.microsoft.com/office/drawing/2014/main" id="{371A8520-F934-304C-B57F-B49F768694E2}"/>
                </a:ext>
              </a:extLst>
            </p:cNvPr>
            <p:cNvSpPr/>
            <p:nvPr userDrawn="1"/>
          </p:nvSpPr>
          <p:spPr>
            <a:xfrm>
              <a:off x="6194511" y="4866463"/>
              <a:ext cx="791510" cy="664397"/>
            </a:xfrm>
            <a:prstGeom prst="rect">
              <a:avLst/>
            </a:prstGeom>
            <a:solidFill>
              <a:srgbClr val="81C1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129/193/95</a:t>
              </a:r>
            </a:p>
          </p:txBody>
        </p:sp>
        <p:sp>
          <p:nvSpPr>
            <p:cNvPr id="103" name="矩形 13">
              <a:extLst>
                <a:ext uri="{FF2B5EF4-FFF2-40B4-BE49-F238E27FC236}">
                  <a16:creationId xmlns:a16="http://schemas.microsoft.com/office/drawing/2014/main" id="{B83004D7-279B-C14E-9FCF-870FA1B74FDF}"/>
                </a:ext>
              </a:extLst>
            </p:cNvPr>
            <p:cNvSpPr/>
            <p:nvPr userDrawn="1"/>
          </p:nvSpPr>
          <p:spPr>
            <a:xfrm>
              <a:off x="6192274" y="4134866"/>
              <a:ext cx="791510" cy="664397"/>
            </a:xfrm>
            <a:prstGeom prst="rect">
              <a:avLst/>
            </a:prstGeom>
            <a:solidFill>
              <a:srgbClr val="FDD3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253/211/81</a:t>
              </a:r>
            </a:p>
          </p:txBody>
        </p:sp>
        <p:sp>
          <p:nvSpPr>
            <p:cNvPr id="104" name="矩形 13">
              <a:extLst>
                <a:ext uri="{FF2B5EF4-FFF2-40B4-BE49-F238E27FC236}">
                  <a16:creationId xmlns:a16="http://schemas.microsoft.com/office/drawing/2014/main" id="{99635968-4E69-CC41-9D78-6DF253FE3035}"/>
                </a:ext>
              </a:extLst>
            </p:cNvPr>
            <p:cNvSpPr/>
            <p:nvPr userDrawn="1"/>
          </p:nvSpPr>
          <p:spPr>
            <a:xfrm>
              <a:off x="6192274" y="5596166"/>
              <a:ext cx="791510" cy="664397"/>
            </a:xfrm>
            <a:prstGeom prst="rect">
              <a:avLst/>
            </a:prstGeom>
            <a:solidFill>
              <a:srgbClr val="56C4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86/196/210</a:t>
              </a:r>
            </a:p>
          </p:txBody>
        </p:sp>
        <p:sp>
          <p:nvSpPr>
            <p:cNvPr id="105" name="矩形 13">
              <a:extLst>
                <a:ext uri="{FF2B5EF4-FFF2-40B4-BE49-F238E27FC236}">
                  <a16:creationId xmlns:a16="http://schemas.microsoft.com/office/drawing/2014/main" id="{BDBE4949-07B7-F046-AD95-68E4B0C11CCD}"/>
                </a:ext>
              </a:extLst>
            </p:cNvPr>
            <p:cNvSpPr/>
            <p:nvPr/>
          </p:nvSpPr>
          <p:spPr>
            <a:xfrm>
              <a:off x="6186245" y="184963"/>
              <a:ext cx="791510" cy="664397"/>
            </a:xfrm>
            <a:prstGeom prst="rect">
              <a:avLst/>
            </a:prstGeom>
            <a:solidFill>
              <a:srgbClr val="D339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211/57/65</a:t>
              </a:r>
            </a:p>
          </p:txBody>
        </p:sp>
        <p:sp>
          <p:nvSpPr>
            <p:cNvPr id="106" name="矩形 13">
              <a:extLst>
                <a:ext uri="{FF2B5EF4-FFF2-40B4-BE49-F238E27FC236}">
                  <a16:creationId xmlns:a16="http://schemas.microsoft.com/office/drawing/2014/main" id="{AA9F9E00-6A31-F14B-A2E4-79908835FD14}"/>
                </a:ext>
              </a:extLst>
            </p:cNvPr>
            <p:cNvSpPr/>
            <p:nvPr/>
          </p:nvSpPr>
          <p:spPr>
            <a:xfrm>
              <a:off x="6185604" y="918047"/>
              <a:ext cx="791510" cy="664397"/>
            </a:xfrm>
            <a:prstGeom prst="rect">
              <a:avLst/>
            </a:prstGeom>
            <a:solidFill>
              <a:srgbClr val="D338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211/56/89</a:t>
              </a:r>
            </a:p>
          </p:txBody>
        </p:sp>
        <p:sp>
          <p:nvSpPr>
            <p:cNvPr id="107" name="矩形 13">
              <a:extLst>
                <a:ext uri="{FF2B5EF4-FFF2-40B4-BE49-F238E27FC236}">
                  <a16:creationId xmlns:a16="http://schemas.microsoft.com/office/drawing/2014/main" id="{38715A31-485E-B744-B409-43F9F04B48F7}"/>
                </a:ext>
              </a:extLst>
            </p:cNvPr>
            <p:cNvSpPr/>
            <p:nvPr/>
          </p:nvSpPr>
          <p:spPr>
            <a:xfrm>
              <a:off x="6996262" y="1934171"/>
              <a:ext cx="791510" cy="664397"/>
            </a:xfrm>
            <a:prstGeom prst="rect">
              <a:avLst/>
            </a:prstGeom>
            <a:solidFill>
              <a:srgbClr val="DD80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221/128/170</a:t>
              </a:r>
            </a:p>
          </p:txBody>
        </p:sp>
        <p:sp>
          <p:nvSpPr>
            <p:cNvPr id="108" name="矩形 13">
              <a:extLst>
                <a:ext uri="{FF2B5EF4-FFF2-40B4-BE49-F238E27FC236}">
                  <a16:creationId xmlns:a16="http://schemas.microsoft.com/office/drawing/2014/main" id="{4AE1609B-25DD-2C4A-B05B-D18ADBC39C71}"/>
                </a:ext>
              </a:extLst>
            </p:cNvPr>
            <p:cNvSpPr/>
            <p:nvPr/>
          </p:nvSpPr>
          <p:spPr>
            <a:xfrm>
              <a:off x="6996262" y="2673360"/>
              <a:ext cx="791510" cy="664397"/>
            </a:xfrm>
            <a:prstGeom prst="rect">
              <a:avLst/>
            </a:prstGeom>
            <a:solidFill>
              <a:srgbClr val="BF8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191/128/130</a:t>
              </a:r>
            </a:p>
          </p:txBody>
        </p:sp>
        <p:sp>
          <p:nvSpPr>
            <p:cNvPr id="109" name="矩形 13">
              <a:extLst>
                <a:ext uri="{FF2B5EF4-FFF2-40B4-BE49-F238E27FC236}">
                  <a16:creationId xmlns:a16="http://schemas.microsoft.com/office/drawing/2014/main" id="{ECE90F9F-DBBC-0B49-A42C-8B62397E473E}"/>
                </a:ext>
              </a:extLst>
            </p:cNvPr>
            <p:cNvSpPr/>
            <p:nvPr/>
          </p:nvSpPr>
          <p:spPr>
            <a:xfrm>
              <a:off x="6996262" y="3415851"/>
              <a:ext cx="791510" cy="664397"/>
            </a:xfrm>
            <a:prstGeom prst="rect">
              <a:avLst/>
            </a:prstGeom>
            <a:solidFill>
              <a:srgbClr val="F6B7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246/183/140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10" name="矩形 13">
              <a:extLst>
                <a:ext uri="{FF2B5EF4-FFF2-40B4-BE49-F238E27FC236}">
                  <a16:creationId xmlns:a16="http://schemas.microsoft.com/office/drawing/2014/main" id="{D5B387BA-F8B8-B54E-966E-F24E271747C4}"/>
                </a:ext>
              </a:extLst>
            </p:cNvPr>
            <p:cNvSpPr/>
            <p:nvPr/>
          </p:nvSpPr>
          <p:spPr>
            <a:xfrm>
              <a:off x="7006093" y="4866463"/>
              <a:ext cx="791510" cy="664397"/>
            </a:xfrm>
            <a:prstGeom prst="rect">
              <a:avLst/>
            </a:prstGeom>
            <a:solidFill>
              <a:srgbClr val="AFD8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176/216/156</a:t>
              </a:r>
            </a:p>
          </p:txBody>
        </p:sp>
        <p:sp>
          <p:nvSpPr>
            <p:cNvPr id="111" name="矩形 13">
              <a:extLst>
                <a:ext uri="{FF2B5EF4-FFF2-40B4-BE49-F238E27FC236}">
                  <a16:creationId xmlns:a16="http://schemas.microsoft.com/office/drawing/2014/main" id="{E6C9B99E-8C1C-2B49-B82E-3C754B8E5C02}"/>
                </a:ext>
              </a:extLst>
            </p:cNvPr>
            <p:cNvSpPr/>
            <p:nvPr/>
          </p:nvSpPr>
          <p:spPr>
            <a:xfrm>
              <a:off x="7003856" y="4134866"/>
              <a:ext cx="791510" cy="664397"/>
            </a:xfrm>
            <a:prstGeom prst="rect">
              <a:avLst/>
            </a:prstGeom>
            <a:solidFill>
              <a:srgbClr val="FDE3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253/227/181</a:t>
              </a:r>
            </a:p>
          </p:txBody>
        </p:sp>
        <p:sp>
          <p:nvSpPr>
            <p:cNvPr id="112" name="矩形 13">
              <a:extLst>
                <a:ext uri="{FF2B5EF4-FFF2-40B4-BE49-F238E27FC236}">
                  <a16:creationId xmlns:a16="http://schemas.microsoft.com/office/drawing/2014/main" id="{0106BFA2-9DE1-3A42-A6C6-69BCE0FA34F4}"/>
                </a:ext>
              </a:extLst>
            </p:cNvPr>
            <p:cNvSpPr/>
            <p:nvPr/>
          </p:nvSpPr>
          <p:spPr>
            <a:xfrm>
              <a:off x="7003856" y="5596166"/>
              <a:ext cx="791510" cy="664397"/>
            </a:xfrm>
            <a:prstGeom prst="rect">
              <a:avLst/>
            </a:prstGeom>
            <a:solidFill>
              <a:srgbClr val="94DA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148/218/226</a:t>
              </a:r>
            </a:p>
          </p:txBody>
        </p:sp>
        <p:sp>
          <p:nvSpPr>
            <p:cNvPr id="113" name="矩形 13">
              <a:extLst>
                <a:ext uri="{FF2B5EF4-FFF2-40B4-BE49-F238E27FC236}">
                  <a16:creationId xmlns:a16="http://schemas.microsoft.com/office/drawing/2014/main" id="{F760C1C5-4342-C346-A7D2-D101978EDF66}"/>
                </a:ext>
              </a:extLst>
            </p:cNvPr>
            <p:cNvSpPr/>
            <p:nvPr/>
          </p:nvSpPr>
          <p:spPr>
            <a:xfrm>
              <a:off x="6997826" y="184963"/>
              <a:ext cx="791510" cy="664397"/>
            </a:xfrm>
            <a:prstGeom prst="rect">
              <a:avLst/>
            </a:prstGeom>
            <a:solidFill>
              <a:srgbClr val="E281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226/129/137</a:t>
              </a:r>
            </a:p>
          </p:txBody>
        </p:sp>
        <p:sp>
          <p:nvSpPr>
            <p:cNvPr id="114" name="矩形 13">
              <a:extLst>
                <a:ext uri="{FF2B5EF4-FFF2-40B4-BE49-F238E27FC236}">
                  <a16:creationId xmlns:a16="http://schemas.microsoft.com/office/drawing/2014/main" id="{5BB50A4A-0B64-7E4C-824C-1EBCA1A992CF}"/>
                </a:ext>
              </a:extLst>
            </p:cNvPr>
            <p:cNvSpPr/>
            <p:nvPr/>
          </p:nvSpPr>
          <p:spPr>
            <a:xfrm>
              <a:off x="6997185" y="918047"/>
              <a:ext cx="791510" cy="664397"/>
            </a:xfrm>
            <a:prstGeom prst="rect">
              <a:avLst/>
            </a:prstGeom>
            <a:solidFill>
              <a:srgbClr val="E281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226/129/152</a:t>
              </a:r>
            </a:p>
          </p:txBody>
        </p:sp>
        <p:sp>
          <p:nvSpPr>
            <p:cNvPr id="115" name="矩形 13">
              <a:extLst>
                <a:ext uri="{FF2B5EF4-FFF2-40B4-BE49-F238E27FC236}">
                  <a16:creationId xmlns:a16="http://schemas.microsoft.com/office/drawing/2014/main" id="{756A7E25-6C44-8A44-A8C5-61D19BC9EDAF}"/>
                </a:ext>
              </a:extLst>
            </p:cNvPr>
            <p:cNvSpPr/>
            <p:nvPr userDrawn="1"/>
          </p:nvSpPr>
          <p:spPr>
            <a:xfrm>
              <a:off x="7806130" y="1934171"/>
              <a:ext cx="791510" cy="664397"/>
            </a:xfrm>
            <a:prstGeom prst="rect">
              <a:avLst/>
            </a:prstGeom>
            <a:solidFill>
              <a:srgbClr val="EBB3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235/179/204</a:t>
              </a:r>
            </a:p>
          </p:txBody>
        </p:sp>
        <p:sp>
          <p:nvSpPr>
            <p:cNvPr id="116" name="矩形 13">
              <a:extLst>
                <a:ext uri="{FF2B5EF4-FFF2-40B4-BE49-F238E27FC236}">
                  <a16:creationId xmlns:a16="http://schemas.microsoft.com/office/drawing/2014/main" id="{96588389-39CD-DF4E-B9AC-92091E25724E}"/>
                </a:ext>
              </a:extLst>
            </p:cNvPr>
            <p:cNvSpPr/>
            <p:nvPr/>
          </p:nvSpPr>
          <p:spPr>
            <a:xfrm>
              <a:off x="7806130" y="2673360"/>
              <a:ext cx="791510" cy="664397"/>
            </a:xfrm>
            <a:prstGeom prst="rect">
              <a:avLst/>
            </a:prstGeom>
            <a:solidFill>
              <a:srgbClr val="D8B3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216/179/179</a:t>
              </a:r>
            </a:p>
          </p:txBody>
        </p:sp>
        <p:sp>
          <p:nvSpPr>
            <p:cNvPr id="117" name="矩形 13">
              <a:extLst>
                <a:ext uri="{FF2B5EF4-FFF2-40B4-BE49-F238E27FC236}">
                  <a16:creationId xmlns:a16="http://schemas.microsoft.com/office/drawing/2014/main" id="{20725C9F-31AE-DB44-B70A-B4ECDEC0BC00}"/>
                </a:ext>
              </a:extLst>
            </p:cNvPr>
            <p:cNvSpPr/>
            <p:nvPr/>
          </p:nvSpPr>
          <p:spPr>
            <a:xfrm>
              <a:off x="7806130" y="3415851"/>
              <a:ext cx="791510" cy="664397"/>
            </a:xfrm>
            <a:prstGeom prst="rect">
              <a:avLst/>
            </a:prstGeom>
            <a:solidFill>
              <a:srgbClr val="FAD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250/211/187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18" name="矩形 13">
              <a:extLst>
                <a:ext uri="{FF2B5EF4-FFF2-40B4-BE49-F238E27FC236}">
                  <a16:creationId xmlns:a16="http://schemas.microsoft.com/office/drawing/2014/main" id="{AC5BCC27-B68D-0743-8E0B-E25F8D01C3A4}"/>
                </a:ext>
              </a:extLst>
            </p:cNvPr>
            <p:cNvSpPr/>
            <p:nvPr/>
          </p:nvSpPr>
          <p:spPr>
            <a:xfrm>
              <a:off x="7815961" y="4866463"/>
              <a:ext cx="791510" cy="664397"/>
            </a:xfrm>
            <a:prstGeom prst="rect">
              <a:avLst/>
            </a:prstGeom>
            <a:solidFill>
              <a:srgbClr val="D0E8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208/232/196</a:t>
              </a:r>
            </a:p>
          </p:txBody>
        </p:sp>
        <p:sp>
          <p:nvSpPr>
            <p:cNvPr id="119" name="矩形 13">
              <a:extLst>
                <a:ext uri="{FF2B5EF4-FFF2-40B4-BE49-F238E27FC236}">
                  <a16:creationId xmlns:a16="http://schemas.microsoft.com/office/drawing/2014/main" id="{51C2E83A-C975-6945-B2FD-5B22BBB53DB7}"/>
                </a:ext>
              </a:extLst>
            </p:cNvPr>
            <p:cNvSpPr/>
            <p:nvPr/>
          </p:nvSpPr>
          <p:spPr>
            <a:xfrm>
              <a:off x="7813724" y="4134866"/>
              <a:ext cx="791510" cy="664397"/>
            </a:xfrm>
            <a:prstGeom prst="rect">
              <a:avLst/>
            </a:prstGeom>
            <a:solidFill>
              <a:srgbClr val="FEEE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254/238/193</a:t>
              </a:r>
            </a:p>
          </p:txBody>
        </p:sp>
        <p:sp>
          <p:nvSpPr>
            <p:cNvPr id="120" name="矩形 13">
              <a:extLst>
                <a:ext uri="{FF2B5EF4-FFF2-40B4-BE49-F238E27FC236}">
                  <a16:creationId xmlns:a16="http://schemas.microsoft.com/office/drawing/2014/main" id="{BEE9A95F-6965-354F-A2C7-2E8C81DDA52F}"/>
                </a:ext>
              </a:extLst>
            </p:cNvPr>
            <p:cNvSpPr/>
            <p:nvPr/>
          </p:nvSpPr>
          <p:spPr>
            <a:xfrm>
              <a:off x="7813724" y="5596166"/>
              <a:ext cx="791510" cy="664397"/>
            </a:xfrm>
            <a:prstGeom prst="rect">
              <a:avLst/>
            </a:prstGeom>
            <a:solidFill>
              <a:srgbClr val="BEE9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190/23/238</a:t>
              </a:r>
            </a:p>
          </p:txBody>
        </p:sp>
        <p:sp>
          <p:nvSpPr>
            <p:cNvPr id="121" name="矩形 13">
              <a:extLst>
                <a:ext uri="{FF2B5EF4-FFF2-40B4-BE49-F238E27FC236}">
                  <a16:creationId xmlns:a16="http://schemas.microsoft.com/office/drawing/2014/main" id="{509164EB-3DC4-7A4F-9E7C-06EBC981CD0A}"/>
                </a:ext>
              </a:extLst>
            </p:cNvPr>
            <p:cNvSpPr/>
            <p:nvPr/>
          </p:nvSpPr>
          <p:spPr>
            <a:xfrm>
              <a:off x="7807694" y="184963"/>
              <a:ext cx="791510" cy="664397"/>
            </a:xfrm>
            <a:prstGeom prst="rect">
              <a:avLst/>
            </a:prstGeom>
            <a:solidFill>
              <a:srgbClr val="EEB3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239/178/184</a:t>
              </a:r>
            </a:p>
          </p:txBody>
        </p:sp>
        <p:sp>
          <p:nvSpPr>
            <p:cNvPr id="122" name="矩形 13">
              <a:extLst>
                <a:ext uri="{FF2B5EF4-FFF2-40B4-BE49-F238E27FC236}">
                  <a16:creationId xmlns:a16="http://schemas.microsoft.com/office/drawing/2014/main" id="{667867DD-D3E6-3040-A7B5-39345C0CE2E3}"/>
                </a:ext>
              </a:extLst>
            </p:cNvPr>
            <p:cNvSpPr/>
            <p:nvPr/>
          </p:nvSpPr>
          <p:spPr>
            <a:xfrm>
              <a:off x="7807054" y="918047"/>
              <a:ext cx="791510" cy="664397"/>
            </a:xfrm>
            <a:prstGeom prst="rect">
              <a:avLst/>
            </a:prstGeom>
            <a:solidFill>
              <a:srgbClr val="EEB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238/179/193</a:t>
              </a:r>
            </a:p>
          </p:txBody>
        </p:sp>
        <p:sp>
          <p:nvSpPr>
            <p:cNvPr id="123" name="矩形 13">
              <a:extLst>
                <a:ext uri="{FF2B5EF4-FFF2-40B4-BE49-F238E27FC236}">
                  <a16:creationId xmlns:a16="http://schemas.microsoft.com/office/drawing/2014/main" id="{9EE10597-3782-AB46-8453-89FA049C6C46}"/>
                </a:ext>
              </a:extLst>
            </p:cNvPr>
            <p:cNvSpPr/>
            <p:nvPr userDrawn="1"/>
          </p:nvSpPr>
          <p:spPr>
            <a:xfrm>
              <a:off x="5354169" y="6324025"/>
              <a:ext cx="513579" cy="664397"/>
            </a:xfrm>
            <a:prstGeom prst="rect">
              <a:avLst/>
            </a:prstGeom>
            <a:solidFill>
              <a:srgbClr val="2218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35/24/21</a:t>
              </a:r>
            </a:p>
          </p:txBody>
        </p:sp>
        <p:sp>
          <p:nvSpPr>
            <p:cNvPr id="124" name="矩形 13">
              <a:extLst>
                <a:ext uri="{FF2B5EF4-FFF2-40B4-BE49-F238E27FC236}">
                  <a16:creationId xmlns:a16="http://schemas.microsoft.com/office/drawing/2014/main" id="{966B3529-B594-884C-BED0-5887B34BBBB8}"/>
                </a:ext>
              </a:extLst>
            </p:cNvPr>
            <p:cNvSpPr/>
            <p:nvPr userDrawn="1"/>
          </p:nvSpPr>
          <p:spPr>
            <a:xfrm>
              <a:off x="5900626" y="6324025"/>
              <a:ext cx="513579" cy="664397"/>
            </a:xfrm>
            <a:prstGeom prst="rect">
              <a:avLst/>
            </a:prstGeom>
            <a:solidFill>
              <a:srgbClr val="59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89/87/87</a:t>
              </a:r>
            </a:p>
          </p:txBody>
        </p:sp>
        <p:sp>
          <p:nvSpPr>
            <p:cNvPr id="125" name="矩形 13">
              <a:extLst>
                <a:ext uri="{FF2B5EF4-FFF2-40B4-BE49-F238E27FC236}">
                  <a16:creationId xmlns:a16="http://schemas.microsoft.com/office/drawing/2014/main" id="{0B0545C9-147F-584F-80D2-EF13876D7D33}"/>
                </a:ext>
              </a:extLst>
            </p:cNvPr>
            <p:cNvSpPr/>
            <p:nvPr userDrawn="1"/>
          </p:nvSpPr>
          <p:spPr>
            <a:xfrm>
              <a:off x="6450318" y="6324025"/>
              <a:ext cx="513579" cy="664397"/>
            </a:xfrm>
            <a:prstGeom prst="rect">
              <a:avLst/>
            </a:prstGeom>
            <a:solidFill>
              <a:srgbClr val="8888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137/137/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</a:t>
              </a:r>
            </a:p>
          </p:txBody>
        </p:sp>
        <p:sp>
          <p:nvSpPr>
            <p:cNvPr id="126" name="矩形 13">
              <a:extLst>
                <a:ext uri="{FF2B5EF4-FFF2-40B4-BE49-F238E27FC236}">
                  <a16:creationId xmlns:a16="http://schemas.microsoft.com/office/drawing/2014/main" id="{44FD0A0B-0D45-3340-A523-465AC24134BF}"/>
                </a:ext>
              </a:extLst>
            </p:cNvPr>
            <p:cNvSpPr/>
            <p:nvPr userDrawn="1"/>
          </p:nvSpPr>
          <p:spPr>
            <a:xfrm>
              <a:off x="6998296" y="6324025"/>
              <a:ext cx="513579" cy="664397"/>
            </a:xfrm>
            <a:prstGeom prst="rect">
              <a:avLst/>
            </a:prstGeom>
            <a:solidFill>
              <a:srgbClr val="B5B5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181/181/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</a:t>
              </a:r>
            </a:p>
          </p:txBody>
        </p:sp>
        <p:sp>
          <p:nvSpPr>
            <p:cNvPr id="127" name="矩形 13">
              <a:extLst>
                <a:ext uri="{FF2B5EF4-FFF2-40B4-BE49-F238E27FC236}">
                  <a16:creationId xmlns:a16="http://schemas.microsoft.com/office/drawing/2014/main" id="{2C404A07-276B-3648-BB25-4EDB5905448C}"/>
                </a:ext>
              </a:extLst>
            </p:cNvPr>
            <p:cNvSpPr/>
            <p:nvPr userDrawn="1"/>
          </p:nvSpPr>
          <p:spPr>
            <a:xfrm>
              <a:off x="7541580" y="6324025"/>
              <a:ext cx="513579" cy="664397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221/221/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221</a:t>
              </a:r>
            </a:p>
          </p:txBody>
        </p:sp>
        <p:sp>
          <p:nvSpPr>
            <p:cNvPr id="128" name="矩形 13">
              <a:extLst>
                <a:ext uri="{FF2B5EF4-FFF2-40B4-BE49-F238E27FC236}">
                  <a16:creationId xmlns:a16="http://schemas.microsoft.com/office/drawing/2014/main" id="{72B0F29C-A346-8946-9B8E-8F1B9DFF7AD0}"/>
                </a:ext>
              </a:extLst>
            </p:cNvPr>
            <p:cNvSpPr/>
            <p:nvPr userDrawn="1"/>
          </p:nvSpPr>
          <p:spPr>
            <a:xfrm>
              <a:off x="8083608" y="6324025"/>
              <a:ext cx="513579" cy="66439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B5B5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255/255/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</a:t>
              </a:r>
            </a:p>
          </p:txBody>
        </p:sp>
      </p:grpSp>
      <p:pic>
        <p:nvPicPr>
          <p:cNvPr id="47" name="Picture 46">
            <a:extLst>
              <a:ext uri="{FF2B5EF4-FFF2-40B4-BE49-F238E27FC236}">
                <a16:creationId xmlns:a16="http://schemas.microsoft.com/office/drawing/2014/main" id="{92D9040A-3082-2F49-987E-B51574332EF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6176" y="6323416"/>
            <a:ext cx="1270800" cy="27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1033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52" r:id="rId1"/>
  </p:sldLayoutIdLst>
  <p:hf hdr="0" ftr="0" dt="0"/>
  <p:txStyles>
    <p:titleStyle>
      <a:lvl1pPr algn="l" defTabSz="1187323" rtl="0" eaLnBrk="1" latinLnBrk="0" hangingPunct="1">
        <a:lnSpc>
          <a:spcPct val="90000"/>
        </a:lnSpc>
        <a:spcBef>
          <a:spcPct val="0"/>
        </a:spcBef>
        <a:buNone/>
        <a:defRPr sz="571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6831" indent="-296831" algn="l" defTabSz="1187323" rtl="0" eaLnBrk="1" latinLnBrk="0" hangingPunct="1">
        <a:lnSpc>
          <a:spcPct val="90000"/>
        </a:lnSpc>
        <a:spcBef>
          <a:spcPts val="1298"/>
        </a:spcBef>
        <a:buFont typeface="Arial" panose="020B0604020202020204" pitchFamily="34" charset="0"/>
        <a:buChar char="•"/>
        <a:defRPr sz="3635" kern="1200">
          <a:solidFill>
            <a:schemeClr val="tx1"/>
          </a:solidFill>
          <a:latin typeface="+mn-lt"/>
          <a:ea typeface="+mn-ea"/>
          <a:cs typeface="+mn-cs"/>
        </a:defRPr>
      </a:lvl1pPr>
      <a:lvl2pPr marL="890493" indent="-296831" algn="l" defTabSz="1187323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3117" kern="1200">
          <a:solidFill>
            <a:schemeClr val="tx1"/>
          </a:solidFill>
          <a:latin typeface="+mn-lt"/>
          <a:ea typeface="+mn-ea"/>
          <a:cs typeface="+mn-cs"/>
        </a:defRPr>
      </a:lvl2pPr>
      <a:lvl3pPr marL="1484154" indent="-296831" algn="l" defTabSz="1187323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597" kern="1200">
          <a:solidFill>
            <a:schemeClr val="tx1"/>
          </a:solidFill>
          <a:latin typeface="+mn-lt"/>
          <a:ea typeface="+mn-ea"/>
          <a:cs typeface="+mn-cs"/>
        </a:defRPr>
      </a:lvl3pPr>
      <a:lvl4pPr marL="2077817" indent="-296831" algn="l" defTabSz="1187323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4pPr>
      <a:lvl5pPr marL="2671478" indent="-296831" algn="l" defTabSz="1187323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5pPr>
      <a:lvl6pPr marL="3265140" indent="-296831" algn="l" defTabSz="1187323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6pPr>
      <a:lvl7pPr marL="3858802" indent="-296831" algn="l" defTabSz="1187323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7pPr>
      <a:lvl8pPr marL="4452463" indent="-296831" algn="l" defTabSz="1187323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8pPr>
      <a:lvl9pPr marL="5046125" indent="-296831" algn="l" defTabSz="1187323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32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1pPr>
      <a:lvl2pPr marL="593662" algn="l" defTabSz="118732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2pPr>
      <a:lvl3pPr marL="1187323" algn="l" defTabSz="118732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3pPr>
      <a:lvl4pPr marL="1780986" algn="l" defTabSz="118732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4pPr>
      <a:lvl5pPr marL="2374648" algn="l" defTabSz="118732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5pPr>
      <a:lvl6pPr marL="2968309" algn="l" defTabSz="118732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6pPr>
      <a:lvl7pPr marL="3561971" algn="l" defTabSz="118732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7pPr>
      <a:lvl8pPr marL="4155634" algn="l" defTabSz="118732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8pPr>
      <a:lvl9pPr marL="4749295" algn="l" defTabSz="118732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1">
          <p15:clr>
            <a:srgbClr val="F26B43"/>
          </p15:clr>
        </p15:guide>
        <p15:guide id="2" pos="3842">
          <p15:clr>
            <a:srgbClr val="F26B43"/>
          </p15:clr>
        </p15:guide>
        <p15:guide id="3" pos="458">
          <p15:clr>
            <a:srgbClr val="F26B43"/>
          </p15:clr>
        </p15:guide>
        <p15:guide id="4" pos="7225">
          <p15:clr>
            <a:srgbClr val="F26B43"/>
          </p15:clr>
        </p15:guide>
        <p15:guide id="5" orient="horz" pos="4100">
          <p15:clr>
            <a:srgbClr val="F26B43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7" y="794"/>
            <a:ext cx="12193588" cy="6856412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839" y="275168"/>
            <a:ext cx="10977087" cy="1142999"/>
          </a:xfrm>
          <a:prstGeom prst="rect">
            <a:avLst/>
          </a:prstGeom>
        </p:spPr>
        <p:txBody>
          <a:bodyPr vert="horz" lIns="121944" tIns="60972" rIns="121944" bIns="60972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839" y="1600203"/>
            <a:ext cx="10977087" cy="4525433"/>
          </a:xfrm>
          <a:prstGeom prst="rect">
            <a:avLst/>
          </a:prstGeom>
        </p:spPr>
        <p:txBody>
          <a:bodyPr vert="horz" lIns="121944" tIns="60972" rIns="121944" bIns="60972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840" y="6356353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l">
              <a:defRPr sz="1600">
                <a:solidFill>
                  <a:schemeClr val="tx1"/>
                </a:solidFill>
              </a:defRPr>
            </a:lvl1pPr>
          </a:lstStyle>
          <a:p>
            <a:pPr defTabSz="1219200"/>
            <a:fld id="{1A5B2B23-E5F0-44D7-A9FF-4B8E82156B39}" type="datetimeFigureOut">
              <a:rPr lang="zh-CN" altLang="en-US" smtClean="0">
                <a:solidFill>
                  <a:prstClr val="black"/>
                </a:solidFill>
              </a:rPr>
              <a:pPr defTabSz="1219200"/>
              <a:t>2021/10/18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7229" y="6356353"/>
            <a:ext cx="3862308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pPr defTabSz="1219200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41015" y="6356353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r">
              <a:defRPr sz="1600">
                <a:solidFill>
                  <a:schemeClr val="tx1"/>
                </a:solidFill>
              </a:defRPr>
            </a:lvl1pPr>
          </a:lstStyle>
          <a:p>
            <a:pPr defTabSz="1219200"/>
            <a:fld id="{B2563A90-55EF-4D2C-B954-EDF55F24A661}" type="slidenum">
              <a:rPr lang="zh-CN" altLang="en-US" smtClean="0">
                <a:solidFill>
                  <a:prstClr val="black"/>
                </a:solidFill>
              </a:rPr>
              <a:pPr defTabSz="1219200"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0" name="Rectangle 86"/>
          <p:cNvSpPr>
            <a:spLocks noChangeArrowheads="1"/>
          </p:cNvSpPr>
          <p:nvPr userDrawn="1"/>
        </p:nvSpPr>
        <p:spPr bwMode="auto">
          <a:xfrm>
            <a:off x="11843799" y="6348969"/>
            <a:ext cx="328322" cy="42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defTabSz="987914" eaLnBrk="0" hangingPunct="0">
              <a:lnSpc>
                <a:spcPct val="85000"/>
              </a:lnSpc>
            </a:pPr>
            <a:endParaRPr lang="de-DE" sz="1300" dirty="0">
              <a:solidFill>
                <a:prstClr val="black"/>
              </a:solidFill>
              <a:latin typeface="FrutigerNext LT Light" pitchFamily="34" charset="0"/>
              <a:ea typeface="MS PGothic" pitchFamily="34" charset="-128"/>
            </a:endParaRPr>
          </a:p>
          <a:p>
            <a:pPr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47999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69" r:id="rId1"/>
  </p:sldLayoutIdLst>
  <p:txStyles>
    <p:titleStyle>
      <a:lvl1pPr algn="ctr" defTabSz="1219200" rtl="0" eaLnBrk="1" latinLnBrk="0" hangingPunct="1">
        <a:spcBef>
          <a:spcPct val="0"/>
        </a:spcBef>
        <a:buNone/>
        <a:defRPr sz="58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itchFamily="34" charset="0"/>
        <a:buChar char="•"/>
        <a:defRPr sz="4299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itchFamily="34" charset="0"/>
        <a:buChar char="–"/>
        <a:defRPr sz="3699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itchFamily="34" charset="0"/>
        <a:buChar char="–"/>
        <a:defRPr sz="2699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itchFamily="34" charset="0"/>
        <a:buChar char="»"/>
        <a:defRPr sz="2699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23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719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815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1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7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Dana_Scott" TargetMode="External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ikiwand.com/en/Light_cone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60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jpg"/><Relationship Id="rId3" Type="http://schemas.openxmlformats.org/officeDocument/2006/relationships/image" Target="../media/image63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5.xml"/><Relationship Id="rId6" Type="http://schemas.openxmlformats.org/officeDocument/2006/relationships/hyperlink" Target="http://web.mit.edu/16.399/www/lecture_03-proofs/Cousot_MIT_2005_Course_03_4-1.pdf" TargetMode="External"/><Relationship Id="rId5" Type="http://schemas.openxmlformats.org/officeDocument/2006/relationships/hyperlink" Target="http://web.mit.edu/16.399/www/lecture_15-approximation/Cousot_MIT_2005_Course_15_4-1.pdf" TargetMode="External"/><Relationship Id="rId4" Type="http://schemas.openxmlformats.org/officeDocument/2006/relationships/hyperlink" Target="https://xlp.pub/index.php/Soundness" TargetMode="Externa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66.jpe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8.png"/><Relationship Id="rId5" Type="http://schemas.openxmlformats.org/officeDocument/2006/relationships/hyperlink" Target="https://lamport.azurewebsites.net/tla/amazon-excerpt.html" TargetMode="External"/><Relationship Id="rId4" Type="http://schemas.openxmlformats.org/officeDocument/2006/relationships/image" Target="../media/image67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hyperlink" Target="https://www.di.ens.fr/~cousot/publications.www/slides-public/SlidesPOPL2014CousotCousot-4-1.pdf" TargetMode="External"/><Relationship Id="rId7" Type="http://schemas.openxmlformats.org/officeDocument/2006/relationships/hyperlink" Target="https://www.youtube.com/watch?v=IBlfJerAcRw" TargetMode="External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hyperlink" Target="https://en.wikipedia.org/wiki/Patrick_Cousot" TargetMode="External"/><Relationship Id="rId9" Type="http://schemas.openxmlformats.org/officeDocument/2006/relationships/image" Target="../media/image80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stor.org/stable/2321751?seq=1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xlp.pub/" TargetMode="External"/><Relationship Id="rId2" Type="http://schemas.openxmlformats.org/officeDocument/2006/relationships/hyperlink" Target="mailto:benkoo@mail.tsinghua.edu.cn" TargetMode="Externa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6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planetmath.org/manysortedstructure" TargetMode="External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86.png"/><Relationship Id="rId7" Type="http://schemas.openxmlformats.org/officeDocument/2006/relationships/image" Target="../media/image8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5.xml"/><Relationship Id="rId6" Type="http://schemas.openxmlformats.org/officeDocument/2006/relationships/hyperlink" Target="https://bartoszmilewski.com/2019/07/03/programming-with-universal-constructions/" TargetMode="External"/><Relationship Id="rId5" Type="http://schemas.openxmlformats.org/officeDocument/2006/relationships/hyperlink" Target="https://www.quora.com/What-is-the-meaning-of-the-diagram-for-the-product-in-category-theory-Why-do-the-arrows-point-in-the-ways-they-point" TargetMode="External"/><Relationship Id="rId4" Type="http://schemas.openxmlformats.org/officeDocument/2006/relationships/image" Target="../media/image8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9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WhYFIA7Ygjw&amp;list=PLlWULwPzrppVYesREEHJDeYftNLqajvzs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www.paladion.net/devsecops" TargetMode="Externa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xlp.pub/index.php/Personal_Knowledge_Container" TargetMode="External"/><Relationship Id="rId7" Type="http://schemas.openxmlformats.org/officeDocument/2006/relationships/image" Target="../media/image101.jp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00.jpeg"/><Relationship Id="rId5" Type="http://schemas.openxmlformats.org/officeDocument/2006/relationships/image" Target="../media/image99.png"/><Relationship Id="rId4" Type="http://schemas.openxmlformats.org/officeDocument/2006/relationships/hyperlink" Target="https://www.youtube.com/watch?v=vHHBptK2RUo&amp;t=382s" TargetMode="Externa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.ens.fr/~cousot/publications.www/CousotCousot-POPL-77-ACM-p238--252-1977.pdf" TargetMode="External"/><Relationship Id="rId2" Type="http://schemas.openxmlformats.org/officeDocument/2006/relationships/hyperlink" Target="https://www.pkc.pub/index.php/Book/Specifying_Systems" TargetMode="External"/><Relationship Id="rId1" Type="http://schemas.openxmlformats.org/officeDocument/2006/relationships/slideLayout" Target="../slideLayouts/slideLayout2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gif"/><Relationship Id="rId3" Type="http://schemas.openxmlformats.org/officeDocument/2006/relationships/hyperlink" Target="https://en.wikipedia.org/wiki/Electronic_design_automation" TargetMode="External"/><Relationship Id="rId7" Type="http://schemas.openxmlformats.org/officeDocument/2006/relationships/image" Target="../media/image2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28.gif"/><Relationship Id="rId11" Type="http://schemas.openxmlformats.org/officeDocument/2006/relationships/image" Target="../media/image32.png"/><Relationship Id="rId5" Type="http://schemas.openxmlformats.org/officeDocument/2006/relationships/hyperlink" Target="https://www.absint.com/astree/index.htm" TargetMode="External"/><Relationship Id="rId10" Type="http://schemas.openxmlformats.org/officeDocument/2006/relationships/hyperlink" Target="https://www.paladion.net/devsecops" TargetMode="External"/><Relationship Id="rId4" Type="http://schemas.openxmlformats.org/officeDocument/2006/relationships/image" Target="../media/image27.jpeg"/><Relationship Id="rId9" Type="http://schemas.openxmlformats.org/officeDocument/2006/relationships/image" Target="../media/image3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37.jpe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lobaltimes.cn/page/202106/1227198.shtml" TargetMode="External"/><Relationship Id="rId2" Type="http://schemas.openxmlformats.org/officeDocument/2006/relationships/hyperlink" Target="https://history.nasa.gov/sp4801-chapter7.pdf" TargetMode="Externa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40.jpeg"/><Relationship Id="rId5" Type="http://schemas.openxmlformats.org/officeDocument/2006/relationships/hyperlink" Target="https://commons.wikimedia.org/wiki/File:Seamans,_von_Braun_and_President_Kennedy_at_Cape_Canaveral_-_GPN-2000-001843.jpg" TargetMode="External"/><Relationship Id="rId4" Type="http://schemas.openxmlformats.org/officeDocument/2006/relationships/image" Target="../media/image39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4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slidetodoc.com/the-mode-decision-honr-269-i-to-the/" TargetMode="External"/><Relationship Id="rId7" Type="http://schemas.openxmlformats.org/officeDocument/2006/relationships/image" Target="../media/image47.png"/><Relationship Id="rId2" Type="http://schemas.openxmlformats.org/officeDocument/2006/relationships/hyperlink" Target="https://helpiks.org/3-44269.html" TargetMode="Externa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19B9EA-773D-FD4C-8380-847E27C61BE5}"/>
              </a:ext>
            </a:extLst>
          </p:cNvPr>
          <p:cNvSpPr txBox="1">
            <a:spLocks/>
          </p:cNvSpPr>
          <p:nvPr/>
        </p:nvSpPr>
        <p:spPr>
          <a:xfrm>
            <a:off x="215473" y="6521482"/>
            <a:ext cx="2606870" cy="13669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kumimoji="1" lang="en-US" altLang="zh-CN" sz="1000" dirty="0">
                <a:solidFill>
                  <a:srgbClr val="1D1D1A"/>
                </a:solidFill>
              </a:rPr>
              <a:t>Security Level:</a:t>
            </a:r>
            <a:endParaRPr lang="en-US" sz="1000" dirty="0">
              <a:solidFill>
                <a:srgbClr val="1D1D1A"/>
              </a:solidFill>
            </a:endParaRPr>
          </a:p>
        </p:txBody>
      </p:sp>
      <p:sp>
        <p:nvSpPr>
          <p:cNvPr id="5" name="Rectangle 64"/>
          <p:cNvSpPr>
            <a:spLocks noGrp="1" noChangeArrowheads="1"/>
          </p:cNvSpPr>
          <p:nvPr>
            <p:ph type="ctrTitle"/>
          </p:nvPr>
        </p:nvSpPr>
        <p:spPr>
          <a:xfrm>
            <a:off x="574041" y="1483542"/>
            <a:ext cx="7853267" cy="963096"/>
          </a:xfrm>
        </p:spPr>
        <p:txBody>
          <a:bodyPr>
            <a:normAutofit/>
          </a:bodyPr>
          <a:lstStyle/>
          <a:p>
            <a:r>
              <a:rPr lang="zh-CN" altLang="zh-CN" dirty="0"/>
              <a:t>基于</a:t>
            </a:r>
            <a:r>
              <a:rPr lang="zh-CN" altLang="en-US" dirty="0"/>
              <a:t>系统</a:t>
            </a:r>
            <a:r>
              <a:rPr lang="zh-CN" altLang="zh-CN" dirty="0"/>
              <a:t>代数</a:t>
            </a:r>
            <a:r>
              <a:rPr lang="zh-CN" altLang="en-US" dirty="0"/>
              <a:t>的</a:t>
            </a:r>
            <a:r>
              <a:rPr lang="zh-CN" altLang="zh-CN" dirty="0"/>
              <a:t>元语言</a:t>
            </a:r>
            <a:r>
              <a:rPr lang="zh-CN" altLang="en-US" dirty="0"/>
              <a:t>：</a:t>
            </a:r>
            <a:br>
              <a:rPr lang="en-US" altLang="zh-CN" dirty="0"/>
            </a:br>
            <a:r>
              <a:rPr lang="zh-CN" altLang="en-US" dirty="0"/>
              <a:t>代数化生成系统方案的理论与案例</a:t>
            </a:r>
          </a:p>
        </p:txBody>
      </p:sp>
      <p:sp>
        <p:nvSpPr>
          <p:cNvPr id="6" name="Rectangle 65"/>
          <p:cNvSpPr txBox="1">
            <a:spLocks noChangeArrowheads="1"/>
          </p:cNvSpPr>
          <p:nvPr/>
        </p:nvSpPr>
        <p:spPr>
          <a:xfrm>
            <a:off x="574041" y="2596390"/>
            <a:ext cx="5305425" cy="119329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sz="1000" kern="1200">
                <a:solidFill>
                  <a:srgbClr val="1D1D1B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sz="1800" dirty="0">
              <a:latin typeface="+mj-ea"/>
              <a:ea typeface="+mj-ea"/>
            </a:endParaRPr>
          </a:p>
          <a:p>
            <a:r>
              <a:rPr lang="zh-CN" altLang="en-US" sz="1800" dirty="0">
                <a:latin typeface="+mj-ea"/>
                <a:ea typeface="+mj-ea"/>
              </a:rPr>
              <a:t>顾学雍</a:t>
            </a:r>
            <a:endParaRPr lang="en-US" altLang="zh-CN" sz="1800" dirty="0">
              <a:latin typeface="+mj-ea"/>
              <a:ea typeface="+mj-ea"/>
            </a:endParaRPr>
          </a:p>
          <a:p>
            <a:endParaRPr lang="en-US" altLang="zh-CN" sz="1800" dirty="0">
              <a:latin typeface="+mj-ea"/>
              <a:ea typeface="+mj-ea"/>
            </a:endParaRPr>
          </a:p>
          <a:p>
            <a:r>
              <a:rPr lang="en-US" altLang="zh-CN" sz="1800" dirty="0">
                <a:latin typeface="+mj-ea"/>
                <a:ea typeface="+mj-ea"/>
              </a:rPr>
              <a:t>2021-10-15</a:t>
            </a:r>
          </a:p>
        </p:txBody>
      </p:sp>
      <p:sp>
        <p:nvSpPr>
          <p:cNvPr id="7" name="Rectangle 64">
            <a:extLst>
              <a:ext uri="{FF2B5EF4-FFF2-40B4-BE49-F238E27FC236}">
                <a16:creationId xmlns:a16="http://schemas.microsoft.com/office/drawing/2014/main" id="{EBA51E17-9F20-9049-B237-DDA7BBD50E9A}"/>
              </a:ext>
            </a:extLst>
          </p:cNvPr>
          <p:cNvSpPr txBox="1">
            <a:spLocks noChangeArrowheads="1"/>
          </p:cNvSpPr>
          <p:nvPr/>
        </p:nvSpPr>
        <p:spPr>
          <a:xfrm>
            <a:off x="574041" y="520446"/>
            <a:ext cx="9657354" cy="604019"/>
          </a:xfrm>
          <a:prstGeom prst="rect">
            <a:avLst/>
          </a:prstGeom>
        </p:spPr>
        <p:txBody>
          <a:bodyPr lIns="0" tIns="0" rIns="0" bIns="0" anchor="t">
            <a:normAutofit fontScale="97500"/>
          </a:bodyPr>
          <a:lstStyle>
            <a:lvl1pPr algn="l" defTabSz="914400" rtl="0" eaLnBrk="1" latinLnBrk="0" hangingPunct="1">
              <a:lnSpc>
                <a:spcPts val="3440"/>
              </a:lnSpc>
              <a:spcBef>
                <a:spcPct val="0"/>
              </a:spcBef>
              <a:buNone/>
              <a:defRPr sz="3200" b="0" i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defRPr>
            </a:lvl1pPr>
          </a:lstStyle>
          <a:p>
            <a:r>
              <a:rPr lang="en-TW" altLang="zh-CN" dirty="0"/>
              <a:t>Algebra of Systems (AoS) as a Meta Language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907917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27111" y="1532238"/>
            <a:ext cx="5916383" cy="4280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矩形 1"/>
          <p:cNvSpPr>
            <a:spLocks noChangeArrowheads="1"/>
          </p:cNvSpPr>
          <p:nvPr/>
        </p:nvSpPr>
        <p:spPr bwMode="auto">
          <a:xfrm>
            <a:off x="4721419" y="212692"/>
            <a:ext cx="326243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algn="ctr" defTabSz="914332">
              <a:defRPr/>
            </a:pPr>
            <a:r>
              <a:rPr lang="zh-CN" alt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Arial" charset="0"/>
                <a:sym typeface="Arial"/>
              </a:rPr>
              <a:t>没有自动化工具的情况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FAA8CE5-B171-894C-AB24-1246FEB4F9B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19878" y="986529"/>
            <a:ext cx="3727501" cy="286416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0624043-D2F5-BC4E-B828-30F837E0950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19879" y="3850688"/>
            <a:ext cx="3727502" cy="2396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1597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E6F0604D-89BB-164A-9C23-1FBB9DC6B25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29100" y="972652"/>
            <a:ext cx="2704191" cy="2077863"/>
          </a:xfrm>
          <a:prstGeom prst="rect">
            <a:avLst/>
          </a:prstGeom>
        </p:spPr>
      </p:pic>
      <p:sp>
        <p:nvSpPr>
          <p:cNvPr id="9" name="矩形 1"/>
          <p:cNvSpPr>
            <a:spLocks noChangeArrowheads="1"/>
          </p:cNvSpPr>
          <p:nvPr/>
        </p:nvSpPr>
        <p:spPr bwMode="auto">
          <a:xfrm>
            <a:off x="2004952" y="211384"/>
            <a:ext cx="818685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algn="ctr" defTabSz="914332">
              <a:defRPr/>
            </a:pPr>
            <a:r>
              <a:rPr lang="zh-CN" alt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Arial" charset="0"/>
                <a:sym typeface="Arial"/>
              </a:rPr>
              <a:t>箭头（有向关系）的万用性：所有现象均可用“箭头”表述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732B12-2FAF-6D43-81DD-331002FC1A9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25578" y="3122609"/>
            <a:ext cx="2290619" cy="16710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8581A40-B233-604B-8BBD-FB02422E49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1945" y="1287797"/>
            <a:ext cx="1752600" cy="177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74B1C78-9AF8-7946-8CAF-21BA1FFEE6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38245" y="4728679"/>
            <a:ext cx="3727502" cy="144757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84C6A8-9864-324B-839C-99E10FE41457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906899" y="1287797"/>
            <a:ext cx="1886320" cy="144757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20AE4BD-C096-0B48-B6CA-FB3DA7FFD3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71106" y="2965054"/>
            <a:ext cx="2533022" cy="167212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CB4A285-0E15-1540-A93D-7F5CC7D9442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2579" y="2613408"/>
            <a:ext cx="5994527" cy="312390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70503D0-ACC2-9041-8042-D2CDAA1B5736}"/>
              </a:ext>
            </a:extLst>
          </p:cNvPr>
          <p:cNvSpPr txBox="1"/>
          <p:nvPr/>
        </p:nvSpPr>
        <p:spPr>
          <a:xfrm>
            <a:off x="185993" y="6267752"/>
            <a:ext cx="11824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Images extracted from Lawever and Schanuel, Conceptual Mathematics: A first introduction to Categories, 2nd Edition, 2009</a:t>
            </a:r>
          </a:p>
        </p:txBody>
      </p:sp>
    </p:spTree>
    <p:extLst>
      <p:ext uri="{BB962C8B-B14F-4D97-AF65-F5344CB8AC3E}">
        <p14:creationId xmlns:p14="http://schemas.microsoft.com/office/powerpoint/2010/main" val="7734567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A757F53-F404-7342-A8E7-01FC948F58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311" y="1020387"/>
            <a:ext cx="4092703" cy="34683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906E6B3-A81F-F84E-86BC-8A3056B31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763" y="252800"/>
            <a:ext cx="11365238" cy="461665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dirty="0" err="1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所有的数据类型均为偏序集</a:t>
            </a:r>
            <a:br>
              <a:rPr 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</a:br>
            <a:r>
              <a:rPr lang="zh-CN" alt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（偏序集由有向关系所构成）</a:t>
            </a:r>
            <a:endParaRPr lang="en-US" sz="2400" dirty="0">
              <a:solidFill>
                <a:srgbClr val="C00000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09A32-45CB-F149-A5F1-EFB01EFC5F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50058" y="5434124"/>
            <a:ext cx="6048390" cy="657927"/>
          </a:xfrm>
        </p:spPr>
        <p:txBody>
          <a:bodyPr>
            <a:normAutofit/>
          </a:bodyPr>
          <a:lstStyle/>
          <a:p>
            <a:pPr marL="152396" indent="0" algn="ctr">
              <a:buNone/>
            </a:pPr>
            <a:r>
              <a:rPr lang="en-US" sz="1800" b="1" dirty="0" err="1">
                <a:latin typeface="STXinwei" panose="02010800040101010101" pitchFamily="2" charset="-122"/>
                <a:ea typeface="STXinwei" panose="02010800040101010101" pitchFamily="2" charset="-122"/>
              </a:rPr>
              <a:t>偏序集</a:t>
            </a:r>
            <a:r>
              <a:rPr lang="zh-CN" altLang="en-US" sz="1800" b="1" dirty="0">
                <a:latin typeface="STXinwei" panose="02010800040101010101" pitchFamily="2" charset="-122"/>
                <a:ea typeface="STXinwei" panose="02010800040101010101" pitchFamily="2" charset="-122"/>
              </a:rPr>
              <a:t>：</a:t>
            </a:r>
            <a:r>
              <a:rPr lang="en-US" sz="1800" b="1" dirty="0">
                <a:latin typeface="STXinwei" panose="02010800040101010101" pitchFamily="2" charset="-122"/>
                <a:ea typeface="STXinwei" panose="02010800040101010101" pitchFamily="2" charset="-122"/>
              </a:rPr>
              <a:t> Partially Ordered Sets/Lattice(</a:t>
            </a:r>
            <a:r>
              <a:rPr lang="en-US" sz="1800" b="1" dirty="0" err="1">
                <a:latin typeface="STXinwei" panose="02010800040101010101" pitchFamily="2" charset="-122"/>
                <a:ea typeface="STXinwei" panose="02010800040101010101" pitchFamily="2" charset="-122"/>
              </a:rPr>
              <a:t>格</a:t>
            </a:r>
            <a:r>
              <a:rPr lang="en-US" sz="1800" b="1" dirty="0">
                <a:latin typeface="STXinwei" panose="02010800040101010101" pitchFamily="2" charset="-122"/>
                <a:ea typeface="STXinwei" panose="02010800040101010101" pitchFamily="2" charset="-122"/>
              </a:rPr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B10A38-6131-7F4B-87C4-354F493B33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  <a:defRPr/>
            </a:pPr>
            <a:fld id="{00000000-1234-1234-1234-123412341234}" type="slidenum">
              <a:rPr lang="en" sz="1333" kern="0">
                <a:solidFill>
                  <a:srgbClr val="595959"/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  <a:defRPr/>
              </a:pPr>
              <a:t>12</a:t>
            </a:fld>
            <a:endParaRPr lang="en" sz="1333" kern="0" dirty="0">
              <a:solidFill>
                <a:srgbClr val="595959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1026" name="Picture 2">
            <a:hlinkClick r:id="rId3"/>
            <a:extLst>
              <a:ext uri="{FF2B5EF4-FFF2-40B4-BE49-F238E27FC236}">
                <a16:creationId xmlns:a16="http://schemas.microsoft.com/office/drawing/2014/main" id="{6FBDF1AD-C3FE-7E42-9348-EED6153006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103795" y="2321739"/>
            <a:ext cx="2228829" cy="2887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22641F5-C80B-7A43-87C3-217D310F82B9}"/>
              </a:ext>
            </a:extLst>
          </p:cNvPr>
          <p:cNvSpPr txBox="1"/>
          <p:nvPr/>
        </p:nvSpPr>
        <p:spPr>
          <a:xfrm>
            <a:off x="8891564" y="5618790"/>
            <a:ext cx="2653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Image Source: </a:t>
            </a:r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  <a:hlinkClick r:id="rId3"/>
              </a:rPr>
              <a:t>Wikipedia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1CDFF67-B083-9D44-B60E-EB97729CBCF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3189" y="4682569"/>
            <a:ext cx="3541295" cy="150311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130AF27-6C0C-4F4A-BB43-0DFD4949EAAD}"/>
              </a:ext>
            </a:extLst>
          </p:cNvPr>
          <p:cNvSpPr txBox="1"/>
          <p:nvPr/>
        </p:nvSpPr>
        <p:spPr>
          <a:xfrm>
            <a:off x="8710605" y="5309096"/>
            <a:ext cx="30812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Dana Scott: 1976 图灵奖得主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77F18D9-B7E9-9747-AC8E-B84EE9571573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0434" t="19972" r="30434" b="16818"/>
          <a:stretch/>
        </p:blipFill>
        <p:spPr>
          <a:xfrm>
            <a:off x="4302015" y="1524112"/>
            <a:ext cx="4126953" cy="374977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B4BCAC1-EDF0-894B-8A1C-28CE29D2F3E9}"/>
              </a:ext>
            </a:extLst>
          </p:cNvPr>
          <p:cNvSpPr txBox="1"/>
          <p:nvPr/>
        </p:nvSpPr>
        <p:spPr>
          <a:xfrm>
            <a:off x="8773925" y="1460576"/>
            <a:ext cx="29546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将计算方法论从</a:t>
            </a:r>
          </a:p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艺术提升到科学层次的鼻祖</a:t>
            </a:r>
          </a:p>
        </p:txBody>
      </p:sp>
      <p:sp>
        <p:nvSpPr>
          <p:cNvPr id="13" name="Google Shape;212;p34">
            <a:extLst>
              <a:ext uri="{FF2B5EF4-FFF2-40B4-BE49-F238E27FC236}">
                <a16:creationId xmlns:a16="http://schemas.microsoft.com/office/drawing/2014/main" id="{1E44ED40-72E6-9D43-95AB-21B0B4DCA689}"/>
              </a:ext>
            </a:extLst>
          </p:cNvPr>
          <p:cNvSpPr txBox="1"/>
          <p:nvPr/>
        </p:nvSpPr>
        <p:spPr>
          <a:xfrm rot="1708551">
            <a:off x="798061" y="3014979"/>
            <a:ext cx="3032906" cy="4924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1600" dirty="0" err="1">
                <a:solidFill>
                  <a:srgbClr val="0070C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公理</a:t>
            </a:r>
            <a:r>
              <a:rPr lang="en-US" altLang="zh-CN" sz="1600" dirty="0">
                <a:solidFill>
                  <a:srgbClr val="0070C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1:</a:t>
            </a:r>
            <a:r>
              <a:rPr lang="zh-CN" altLang="en-US" sz="1600" dirty="0">
                <a:solidFill>
                  <a:srgbClr val="0070C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所有数据结构均为偏序集</a:t>
            </a:r>
            <a:endParaRPr sz="1600" dirty="0">
              <a:solidFill>
                <a:srgbClr val="0070C0"/>
              </a:solidFill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sp>
        <p:nvSpPr>
          <p:cNvPr id="14" name="Google Shape;212;p34">
            <a:extLst>
              <a:ext uri="{FF2B5EF4-FFF2-40B4-BE49-F238E27FC236}">
                <a16:creationId xmlns:a16="http://schemas.microsoft.com/office/drawing/2014/main" id="{970C339F-5042-354D-8B80-84BAFCFDF08E}"/>
              </a:ext>
            </a:extLst>
          </p:cNvPr>
          <p:cNvSpPr txBox="1"/>
          <p:nvPr/>
        </p:nvSpPr>
        <p:spPr>
          <a:xfrm rot="19722381">
            <a:off x="929844" y="5557255"/>
            <a:ext cx="2967796" cy="4924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-US" sz="1600" dirty="0" err="1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所有数据类型均为</a:t>
            </a:r>
            <a:r>
              <a:rPr lang="zh-CN" altLang="en-US" sz="16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“格”</a:t>
            </a:r>
            <a:endParaRPr sz="1600" dirty="0">
              <a:solidFill>
                <a:srgbClr val="FF0000"/>
              </a:solidFill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21650078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4"/>
          <p:cNvSpPr/>
          <p:nvPr/>
        </p:nvSpPr>
        <p:spPr>
          <a:xfrm>
            <a:off x="5223248" y="3053133"/>
            <a:ext cx="1750400" cy="738800"/>
          </a:xfrm>
          <a:prstGeom prst="ellipse">
            <a:avLst/>
          </a:prstGeom>
          <a:solidFill>
            <a:srgbClr val="F4CCCC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en-TW" sz="2400" b="1" dirty="0">
                <a:solidFill>
                  <a:schemeClr val="dk1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现在</a:t>
            </a:r>
            <a:endParaRPr b="1" dirty="0"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sp>
        <p:nvSpPr>
          <p:cNvPr id="199" name="Google Shape;199;p34"/>
          <p:cNvSpPr txBox="1">
            <a:spLocks noGrp="1"/>
          </p:cNvSpPr>
          <p:nvPr>
            <p:ph type="title"/>
          </p:nvPr>
        </p:nvSpPr>
        <p:spPr>
          <a:xfrm>
            <a:off x="416812" y="358577"/>
            <a:ext cx="11360800" cy="507061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pPr algn="ctr"/>
            <a:r>
              <a:rPr lang="en-US" sz="2400" b="1" dirty="0" err="1">
                <a:solidFill>
                  <a:srgbClr val="C00000"/>
                </a:solidFill>
                <a:uFill>
                  <a:noFill/>
                </a:uFill>
                <a:latin typeface="STXinwei" panose="02010800040101010101" pitchFamily="2" charset="-122"/>
                <a:ea typeface="STXinwei" panose="02010800040101010101" pitchFamily="2" charset="-122"/>
              </a:rPr>
              <a:t>以光速为限</a:t>
            </a:r>
            <a:r>
              <a:rPr lang="en" sz="2400" b="1" dirty="0" err="1">
                <a:solidFill>
                  <a:srgbClr val="C00000"/>
                </a:solidFill>
                <a:uFill>
                  <a:noFill/>
                </a:uFill>
                <a:latin typeface="STXinwei" panose="02010800040101010101" pitchFamily="2" charset="-122"/>
                <a:ea typeface="STXinwei" panose="02010800040101010101" pitchFamily="2" charset="-122"/>
              </a:rPr>
              <a:t>的决策影响力空间</a:t>
            </a:r>
            <a:endParaRPr sz="2400" b="1" dirty="0">
              <a:solidFill>
                <a:srgbClr val="C00000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200" name="Google Shape;200;p34"/>
          <p:cNvSpPr txBox="1"/>
          <p:nvPr/>
        </p:nvSpPr>
        <p:spPr>
          <a:xfrm>
            <a:off x="5445685" y="1510768"/>
            <a:ext cx="1305390" cy="518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sz="2400" b="1" dirty="0" err="1">
                <a:solidFill>
                  <a:srgbClr val="0070C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未来</a:t>
            </a:r>
            <a:endParaRPr sz="2400" b="1" dirty="0">
              <a:solidFill>
                <a:srgbClr val="0070C0"/>
              </a:solidFill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sp>
        <p:nvSpPr>
          <p:cNvPr id="201" name="Google Shape;201;p34"/>
          <p:cNvSpPr txBox="1"/>
          <p:nvPr/>
        </p:nvSpPr>
        <p:spPr>
          <a:xfrm>
            <a:off x="5223116" y="4872248"/>
            <a:ext cx="1750400" cy="3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 b="1" dirty="0" err="1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过去</a:t>
            </a:r>
            <a:endParaRPr sz="2400" b="1" dirty="0">
              <a:solidFill>
                <a:srgbClr val="FF0000"/>
              </a:solidFill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cxnSp>
        <p:nvCxnSpPr>
          <p:cNvPr id="205" name="Google Shape;205;p34"/>
          <p:cNvCxnSpPr>
            <a:cxnSpLocks/>
            <a:stCxn id="198" idx="6"/>
          </p:cNvCxnSpPr>
          <p:nvPr/>
        </p:nvCxnSpPr>
        <p:spPr>
          <a:xfrm flipV="1">
            <a:off x="6973648" y="1112601"/>
            <a:ext cx="4267133" cy="2309932"/>
          </a:xfrm>
          <a:prstGeom prst="straightConnector1">
            <a:avLst/>
          </a:prstGeom>
          <a:noFill/>
          <a:ln w="63500" cap="flat" cmpd="sng">
            <a:solidFill>
              <a:schemeClr val="accent5">
                <a:lumMod val="75000"/>
              </a:schemeClr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206" name="Google Shape;206;p34"/>
          <p:cNvCxnSpPr>
            <a:cxnSpLocks/>
            <a:stCxn id="198" idx="2"/>
          </p:cNvCxnSpPr>
          <p:nvPr/>
        </p:nvCxnSpPr>
        <p:spPr>
          <a:xfrm flipH="1" flipV="1">
            <a:off x="955982" y="1112601"/>
            <a:ext cx="4267266" cy="2309932"/>
          </a:xfrm>
          <a:prstGeom prst="straightConnector1">
            <a:avLst/>
          </a:prstGeom>
          <a:noFill/>
          <a:ln w="63500" cap="flat" cmpd="sng">
            <a:solidFill>
              <a:schemeClr val="accent5">
                <a:lumMod val="75000"/>
              </a:schemeClr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207" name="Google Shape;207;p34"/>
          <p:cNvCxnSpPr>
            <a:cxnSpLocks/>
            <a:endCxn id="198" idx="2"/>
          </p:cNvCxnSpPr>
          <p:nvPr/>
        </p:nvCxnSpPr>
        <p:spPr>
          <a:xfrm flipV="1">
            <a:off x="874815" y="3422533"/>
            <a:ext cx="4348433" cy="2658628"/>
          </a:xfrm>
          <a:prstGeom prst="straightConnector1">
            <a:avLst/>
          </a:prstGeom>
          <a:noFill/>
          <a:ln w="63500" cap="flat" cmpd="sng">
            <a:solidFill>
              <a:srgbClr val="FF0000"/>
            </a:solidFill>
            <a:prstDash val="solid"/>
            <a:round/>
            <a:headEnd type="arrow" w="med" len="med"/>
            <a:tailEnd type="none" w="med" len="med"/>
          </a:ln>
        </p:spPr>
      </p:cxnSp>
      <p:cxnSp>
        <p:nvCxnSpPr>
          <p:cNvPr id="208" name="Google Shape;208;p34"/>
          <p:cNvCxnSpPr>
            <a:cxnSpLocks/>
            <a:endCxn id="198" idx="6"/>
          </p:cNvCxnSpPr>
          <p:nvPr/>
        </p:nvCxnSpPr>
        <p:spPr>
          <a:xfrm flipH="1" flipV="1">
            <a:off x="6973648" y="3422533"/>
            <a:ext cx="4306034" cy="2658628"/>
          </a:xfrm>
          <a:prstGeom prst="straightConnector1">
            <a:avLst/>
          </a:prstGeom>
          <a:noFill/>
          <a:ln w="63500" cap="flat" cmpd="sng">
            <a:solidFill>
              <a:srgbClr val="FF0000"/>
            </a:solidFill>
            <a:prstDash val="solid"/>
            <a:round/>
            <a:headEnd type="arrow" w="med" len="med"/>
            <a:tailEnd type="none" w="med" len="med"/>
          </a:ln>
        </p:spPr>
      </p:cxnSp>
      <p:sp>
        <p:nvSpPr>
          <p:cNvPr id="209" name="Google Shape;209;p34"/>
          <p:cNvSpPr txBox="1"/>
          <p:nvPr/>
        </p:nvSpPr>
        <p:spPr>
          <a:xfrm>
            <a:off x="1239180" y="3010123"/>
            <a:ext cx="1912400" cy="7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 b="1" dirty="0" err="1"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公共空间</a:t>
            </a:r>
            <a:endParaRPr sz="2400" b="1" dirty="0"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cxnSp>
        <p:nvCxnSpPr>
          <p:cNvPr id="211" name="Google Shape;211;p34"/>
          <p:cNvCxnSpPr/>
          <p:nvPr/>
        </p:nvCxnSpPr>
        <p:spPr>
          <a:xfrm>
            <a:off x="772980" y="6255334"/>
            <a:ext cx="10650800" cy="416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212" name="Google Shape;212;p34"/>
          <p:cNvSpPr txBox="1"/>
          <p:nvPr/>
        </p:nvSpPr>
        <p:spPr>
          <a:xfrm>
            <a:off x="4294655" y="6236928"/>
            <a:ext cx="3605112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2400" dirty="0" err="1"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空间轴</a:t>
            </a:r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 </a:t>
            </a:r>
            <a:r>
              <a:rPr lang="en-US" altLang="zh-CN" sz="2400" dirty="0"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/</a:t>
            </a:r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方位命名空间</a:t>
            </a:r>
            <a:endParaRPr sz="2400" dirty="0"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pic>
        <p:nvPicPr>
          <p:cNvPr id="213" name="Google Shape;213;p34">
            <a:hlinkClick r:id="rId3"/>
          </p:cNvPr>
          <p:cNvPicPr preferRelativeResize="0"/>
          <p:nvPr/>
        </p:nvPicPr>
        <p:blipFill>
          <a:blip r:embed="rId4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94376" y="1955342"/>
            <a:ext cx="2268133" cy="2403004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34"/>
          <p:cNvSpPr txBox="1"/>
          <p:nvPr/>
        </p:nvSpPr>
        <p:spPr>
          <a:xfrm>
            <a:off x="9469642" y="4389740"/>
            <a:ext cx="2717600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1600" dirty="0"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Image Source: </a:t>
            </a:r>
          </a:p>
          <a:p>
            <a:pPr algn="ctr"/>
            <a:r>
              <a:rPr lang="en" sz="1600" b="1" dirty="0">
                <a:solidFill>
                  <a:srgbClr val="073763"/>
                </a:solidFill>
                <a:uFill>
                  <a:noFill/>
                </a:u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Wikipedia on </a:t>
            </a:r>
            <a:r>
              <a:rPr lang="en" sz="1600" b="1" dirty="0" err="1">
                <a:solidFill>
                  <a:srgbClr val="073763"/>
                </a:solidFill>
                <a:uFill>
                  <a:noFill/>
                </a:u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光锥</a:t>
            </a:r>
            <a:r>
              <a:rPr lang="en-US" altLang="zh-CN" sz="1600" b="1" dirty="0">
                <a:solidFill>
                  <a:srgbClr val="073763"/>
                </a:solidFill>
                <a:uFill>
                  <a:noFill/>
                </a:u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/</a:t>
            </a:r>
            <a:r>
              <a:rPr lang="zh-CN" altLang="en-US" sz="1600" b="1" dirty="0">
                <a:solidFill>
                  <a:srgbClr val="073763"/>
                </a:solidFill>
                <a:uFill>
                  <a:noFill/>
                </a:u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因果锥</a:t>
            </a:r>
            <a:endParaRPr sz="1600" b="1" dirty="0"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5F3338-2008-7E49-B386-08B0F87F601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632" y="1639429"/>
            <a:ext cx="706359" cy="706359"/>
          </a:xfrm>
          <a:prstGeom prst="rect">
            <a:avLst/>
          </a:prstGeom>
        </p:spPr>
      </p:pic>
      <p:sp>
        <p:nvSpPr>
          <p:cNvPr id="23" name="Google Shape;209;p34">
            <a:extLst>
              <a:ext uri="{FF2B5EF4-FFF2-40B4-BE49-F238E27FC236}">
                <a16:creationId xmlns:a16="http://schemas.microsoft.com/office/drawing/2014/main" id="{8EE0F747-8A79-224D-9E6E-BAF440C5E4BD}"/>
              </a:ext>
            </a:extLst>
          </p:cNvPr>
          <p:cNvSpPr txBox="1"/>
          <p:nvPr/>
        </p:nvSpPr>
        <p:spPr>
          <a:xfrm>
            <a:off x="7584990" y="3021827"/>
            <a:ext cx="1912400" cy="7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 b="1" dirty="0" err="1"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公共空间</a:t>
            </a:r>
            <a:endParaRPr sz="2400" b="1" dirty="0"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sp>
        <p:nvSpPr>
          <p:cNvPr id="26" name="Google Shape;212;p34">
            <a:extLst>
              <a:ext uri="{FF2B5EF4-FFF2-40B4-BE49-F238E27FC236}">
                <a16:creationId xmlns:a16="http://schemas.microsoft.com/office/drawing/2014/main" id="{C9D62496-3989-5746-B4B1-C7FA8371170C}"/>
              </a:ext>
            </a:extLst>
          </p:cNvPr>
          <p:cNvSpPr txBox="1"/>
          <p:nvPr/>
        </p:nvSpPr>
        <p:spPr>
          <a:xfrm>
            <a:off x="120353" y="2474624"/>
            <a:ext cx="521558" cy="393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2400" dirty="0" err="1"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时</a:t>
            </a:r>
            <a:endParaRPr lang="en" sz="2400" dirty="0"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  <a:p>
            <a:pPr algn="ctr"/>
            <a:r>
              <a:rPr lang="en" sz="2400" dirty="0" err="1"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间</a:t>
            </a:r>
            <a:endParaRPr lang="en" sz="2400" dirty="0"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  <a:p>
            <a:pPr algn="ctr"/>
            <a:r>
              <a:rPr lang="en" sz="2400" dirty="0" err="1"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轴</a:t>
            </a:r>
            <a:endParaRPr lang="en" sz="2400" dirty="0"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  <a:p>
            <a:pPr algn="ctr"/>
            <a:r>
              <a:rPr lang="en-US" altLang="zh-CN" sz="2400" dirty="0"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/</a:t>
            </a:r>
          </a:p>
          <a:p>
            <a:pPr algn="ctr"/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时序命名空间</a:t>
            </a:r>
            <a:endParaRPr sz="2400" dirty="0"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cxnSp>
        <p:nvCxnSpPr>
          <p:cNvPr id="27" name="Google Shape;211;p34">
            <a:extLst>
              <a:ext uri="{FF2B5EF4-FFF2-40B4-BE49-F238E27FC236}">
                <a16:creationId xmlns:a16="http://schemas.microsoft.com/office/drawing/2014/main" id="{678D9426-3D23-D04B-ADA7-0B2285579533}"/>
              </a:ext>
            </a:extLst>
          </p:cNvPr>
          <p:cNvCxnSpPr>
            <a:cxnSpLocks/>
          </p:cNvCxnSpPr>
          <p:nvPr/>
        </p:nvCxnSpPr>
        <p:spPr>
          <a:xfrm flipV="1">
            <a:off x="772980" y="717518"/>
            <a:ext cx="0" cy="5537816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5" name="Google Shape;212;p34">
            <a:extLst>
              <a:ext uri="{FF2B5EF4-FFF2-40B4-BE49-F238E27FC236}">
                <a16:creationId xmlns:a16="http://schemas.microsoft.com/office/drawing/2014/main" id="{A1C8DA78-EFDB-F84C-8060-CD6741F72171}"/>
              </a:ext>
            </a:extLst>
          </p:cNvPr>
          <p:cNvSpPr txBox="1"/>
          <p:nvPr/>
        </p:nvSpPr>
        <p:spPr>
          <a:xfrm rot="1708551">
            <a:off x="1961440" y="1922349"/>
            <a:ext cx="3032906" cy="4924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1600" dirty="0" err="1">
                <a:solidFill>
                  <a:srgbClr val="0070C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物理事件交互影响的效力边界</a:t>
            </a:r>
            <a:endParaRPr sz="1600" dirty="0">
              <a:solidFill>
                <a:srgbClr val="0070C0"/>
              </a:solidFill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sp>
        <p:nvSpPr>
          <p:cNvPr id="36" name="Google Shape;212;p34">
            <a:extLst>
              <a:ext uri="{FF2B5EF4-FFF2-40B4-BE49-F238E27FC236}">
                <a16:creationId xmlns:a16="http://schemas.microsoft.com/office/drawing/2014/main" id="{D936D70B-2D39-C94E-9840-87A36C424620}"/>
              </a:ext>
            </a:extLst>
          </p:cNvPr>
          <p:cNvSpPr txBox="1"/>
          <p:nvPr/>
        </p:nvSpPr>
        <p:spPr>
          <a:xfrm rot="19897016">
            <a:off x="7283117" y="1888067"/>
            <a:ext cx="2912588" cy="4924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1600" dirty="0" err="1">
                <a:solidFill>
                  <a:srgbClr val="0070C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物理事件交互影响的效力边界</a:t>
            </a:r>
            <a:endParaRPr sz="1600" dirty="0">
              <a:solidFill>
                <a:srgbClr val="0070C0"/>
              </a:solidFill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sp>
        <p:nvSpPr>
          <p:cNvPr id="43" name="Google Shape;212;p34">
            <a:extLst>
              <a:ext uri="{FF2B5EF4-FFF2-40B4-BE49-F238E27FC236}">
                <a16:creationId xmlns:a16="http://schemas.microsoft.com/office/drawing/2014/main" id="{E3A63954-2503-7246-868F-08056DE8971C}"/>
              </a:ext>
            </a:extLst>
          </p:cNvPr>
          <p:cNvSpPr txBox="1"/>
          <p:nvPr/>
        </p:nvSpPr>
        <p:spPr>
          <a:xfrm rot="19722381">
            <a:off x="2151665" y="4483486"/>
            <a:ext cx="2967796" cy="4924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1600" dirty="0" err="1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物理事件交互影响的效力边界</a:t>
            </a:r>
            <a:endParaRPr sz="1600" dirty="0">
              <a:solidFill>
                <a:srgbClr val="FF0000"/>
              </a:solidFill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sp>
        <p:nvSpPr>
          <p:cNvPr id="44" name="Google Shape;212;p34">
            <a:extLst>
              <a:ext uri="{FF2B5EF4-FFF2-40B4-BE49-F238E27FC236}">
                <a16:creationId xmlns:a16="http://schemas.microsoft.com/office/drawing/2014/main" id="{031D1650-B3C2-6447-BED7-9B5912721268}"/>
              </a:ext>
            </a:extLst>
          </p:cNvPr>
          <p:cNvSpPr txBox="1"/>
          <p:nvPr/>
        </p:nvSpPr>
        <p:spPr>
          <a:xfrm rot="1879250">
            <a:off x="7131403" y="4505646"/>
            <a:ext cx="2921097" cy="4924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1600" dirty="0" err="1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物理事件交互影响的效力边界</a:t>
            </a:r>
            <a:endParaRPr sz="1600" dirty="0">
              <a:solidFill>
                <a:srgbClr val="FF0000"/>
              </a:solidFill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sp>
        <p:nvSpPr>
          <p:cNvPr id="52" name="Google Shape;215;p34">
            <a:extLst>
              <a:ext uri="{FF2B5EF4-FFF2-40B4-BE49-F238E27FC236}">
                <a16:creationId xmlns:a16="http://schemas.microsoft.com/office/drawing/2014/main" id="{ED5D63FA-3C04-824B-9335-69F6C03D290D}"/>
              </a:ext>
            </a:extLst>
          </p:cNvPr>
          <p:cNvSpPr txBox="1"/>
          <p:nvPr/>
        </p:nvSpPr>
        <p:spPr>
          <a:xfrm>
            <a:off x="4879762" y="5147134"/>
            <a:ext cx="2434899" cy="7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TW" sz="2400" b="1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影响力交互空间</a:t>
            </a:r>
            <a:endParaRPr sz="2400" b="1" dirty="0">
              <a:solidFill>
                <a:srgbClr val="FF0000"/>
              </a:solidFill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sp>
        <p:nvSpPr>
          <p:cNvPr id="53" name="Google Shape;215;p34">
            <a:extLst>
              <a:ext uri="{FF2B5EF4-FFF2-40B4-BE49-F238E27FC236}">
                <a16:creationId xmlns:a16="http://schemas.microsoft.com/office/drawing/2014/main" id="{36252A04-F996-8944-80B9-C813576ADA79}"/>
              </a:ext>
            </a:extLst>
          </p:cNvPr>
          <p:cNvSpPr txBox="1"/>
          <p:nvPr/>
        </p:nvSpPr>
        <p:spPr>
          <a:xfrm>
            <a:off x="5141011" y="892232"/>
            <a:ext cx="1912400" cy="7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TW" sz="2400" b="1" dirty="0">
                <a:solidFill>
                  <a:srgbClr val="0070C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影响力空间</a:t>
            </a:r>
            <a:endParaRPr sz="2400" b="1" dirty="0">
              <a:solidFill>
                <a:srgbClr val="0070C0"/>
              </a:solidFill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86A221F0-DE3B-E240-8BEA-C1DF8D390F2C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0434" t="19972" r="30434" b="16818"/>
          <a:stretch/>
        </p:blipFill>
        <p:spPr>
          <a:xfrm>
            <a:off x="5555071" y="3791933"/>
            <a:ext cx="1177182" cy="106959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8F339E99-546A-7141-8668-321216A5B280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0434" t="19972" r="30434" b="16818"/>
          <a:stretch/>
        </p:blipFill>
        <p:spPr>
          <a:xfrm>
            <a:off x="5555071" y="2045073"/>
            <a:ext cx="1139163" cy="1035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9432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1"/>
          <p:cNvSpPr txBox="1">
            <a:spLocks noGrp="1"/>
          </p:cNvSpPr>
          <p:nvPr>
            <p:ph type="title"/>
          </p:nvPr>
        </p:nvSpPr>
        <p:spPr>
          <a:xfrm>
            <a:off x="417981" y="252800"/>
            <a:ext cx="11360800" cy="763600"/>
          </a:xfrm>
          <a:prstGeom prst="rect">
            <a:avLst/>
          </a:prstGeom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algn="ctr" defTabSz="914332">
              <a:defRPr/>
            </a:pPr>
            <a:r>
              <a:rPr lang="en" sz="2400" dirty="0" err="1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Arial" charset="0"/>
              </a:rPr>
              <a:t>系统建模的有效性指标</a:t>
            </a:r>
            <a:endParaRPr sz="2400" dirty="0">
              <a:solidFill>
                <a:srgbClr val="C00000"/>
              </a:solidFill>
              <a:latin typeface="STXinwei" panose="02010800040101010101" pitchFamily="2" charset="-122"/>
              <a:ea typeface="STXinwei" panose="02010800040101010101" pitchFamily="2" charset="-122"/>
              <a:cs typeface="Arial" charset="0"/>
            </a:endParaRPr>
          </a:p>
        </p:txBody>
      </p:sp>
      <p:pic>
        <p:nvPicPr>
          <p:cNvPr id="155" name="Google Shape;155;p31"/>
          <p:cNvPicPr preferRelativeResize="0"/>
          <p:nvPr/>
        </p:nvPicPr>
        <p:blipFill>
          <a:blip r:embed="rId3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53843" y="3153911"/>
            <a:ext cx="1494935" cy="1494935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31"/>
          <p:cNvSpPr txBox="1"/>
          <p:nvPr/>
        </p:nvSpPr>
        <p:spPr>
          <a:xfrm>
            <a:off x="1003111" y="1016400"/>
            <a:ext cx="2596400" cy="7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3200" b="1">
                <a:solidFill>
                  <a:srgbClr val="0B5394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Soundness</a:t>
            </a:r>
            <a:endParaRPr sz="3200" b="1">
              <a:solidFill>
                <a:srgbClr val="0B539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7" name="Google Shape;157;p31"/>
          <p:cNvSpPr txBox="1"/>
          <p:nvPr/>
        </p:nvSpPr>
        <p:spPr>
          <a:xfrm>
            <a:off x="5041311" y="1016400"/>
            <a:ext cx="2040000" cy="7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3200" b="1">
                <a:solidFill>
                  <a:srgbClr val="1C4587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Precision</a:t>
            </a:r>
            <a:endParaRPr sz="3200" b="1">
              <a:solidFill>
                <a:srgbClr val="1C4587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8" name="Google Shape;158;p31"/>
          <p:cNvSpPr txBox="1"/>
          <p:nvPr/>
        </p:nvSpPr>
        <p:spPr>
          <a:xfrm>
            <a:off x="8641978" y="1016400"/>
            <a:ext cx="2517200" cy="7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3200" b="1">
                <a:solidFill>
                  <a:srgbClr val="1C4587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Termination</a:t>
            </a:r>
            <a:endParaRPr sz="3200" b="1">
              <a:solidFill>
                <a:srgbClr val="1C4587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59" name="Google Shape;159;p31"/>
          <p:cNvCxnSpPr/>
          <p:nvPr/>
        </p:nvCxnSpPr>
        <p:spPr>
          <a:xfrm>
            <a:off x="4234278" y="2270784"/>
            <a:ext cx="14400" cy="2315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60" name="Google Shape;160;p31"/>
          <p:cNvPicPr preferRelativeResize="0"/>
          <p:nvPr/>
        </p:nvPicPr>
        <p:blipFill rotWithShape="1">
          <a:blip r:embed="rId7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41978" y="3100011"/>
            <a:ext cx="2517200" cy="1809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3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511044" y="3056433"/>
            <a:ext cx="3100507" cy="180863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2" name="Google Shape;162;p31"/>
          <p:cNvCxnSpPr/>
          <p:nvPr/>
        </p:nvCxnSpPr>
        <p:spPr>
          <a:xfrm>
            <a:off x="7873911" y="2228966"/>
            <a:ext cx="14400" cy="2315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7801ADF-F69B-A24D-974B-1DD7A750384B}"/>
              </a:ext>
            </a:extLst>
          </p:cNvPr>
          <p:cNvSpPr txBox="1"/>
          <p:nvPr/>
        </p:nvSpPr>
        <p:spPr>
          <a:xfrm>
            <a:off x="1115366" y="1612382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latin typeface="STXinwei" panose="02010800040101010101" pitchFamily="2" charset="-122"/>
                <a:ea typeface="STXinwei" panose="02010800040101010101" pitchFamily="2" charset="-122"/>
              </a:rPr>
              <a:t>（</a:t>
            </a:r>
            <a:r>
              <a:rPr lang="en-TW" sz="3200" dirty="0">
                <a:latin typeface="STXinwei" panose="02010800040101010101" pitchFamily="2" charset="-122"/>
                <a:ea typeface="STXinwei" panose="02010800040101010101" pitchFamily="2" charset="-122"/>
              </a:rPr>
              <a:t>可靠性</a:t>
            </a:r>
            <a:r>
              <a:rPr lang="zh-CN" altLang="en-US" sz="3200" dirty="0"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endParaRPr lang="en-TW" sz="32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09CAEB3-0986-EF47-9F3D-FCCCB289D1D7}"/>
              </a:ext>
            </a:extLst>
          </p:cNvPr>
          <p:cNvSpPr txBox="1"/>
          <p:nvPr/>
        </p:nvSpPr>
        <p:spPr>
          <a:xfrm>
            <a:off x="4943040" y="1624990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latin typeface="STXinwei" panose="02010800040101010101" pitchFamily="2" charset="-122"/>
                <a:ea typeface="STXinwei" panose="02010800040101010101" pitchFamily="2" charset="-122"/>
              </a:rPr>
              <a:t>（</a:t>
            </a:r>
            <a:r>
              <a:rPr lang="en-TW" sz="3200" dirty="0">
                <a:latin typeface="STXinwei" panose="02010800040101010101" pitchFamily="2" charset="-122"/>
                <a:ea typeface="STXinwei" panose="02010800040101010101" pitchFamily="2" charset="-122"/>
              </a:rPr>
              <a:t>精确性</a:t>
            </a:r>
            <a:r>
              <a:rPr lang="zh-CN" altLang="en-US" sz="3200" dirty="0"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endParaRPr lang="en-TW" sz="32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F3397E2-6346-2A42-A894-8C0A922BC4B1}"/>
              </a:ext>
            </a:extLst>
          </p:cNvPr>
          <p:cNvSpPr txBox="1"/>
          <p:nvPr/>
        </p:nvSpPr>
        <p:spPr>
          <a:xfrm>
            <a:off x="8782323" y="1627366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latin typeface="STXinwei" panose="02010800040101010101" pitchFamily="2" charset="-122"/>
                <a:ea typeface="STXinwei" panose="02010800040101010101" pitchFamily="2" charset="-122"/>
              </a:rPr>
              <a:t>（</a:t>
            </a:r>
            <a:r>
              <a:rPr lang="zh-CN" altLang="en-TW" sz="3200" dirty="0">
                <a:latin typeface="STXinwei" panose="02010800040101010101" pitchFamily="2" charset="-122"/>
                <a:ea typeface="STXinwei" panose="02010800040101010101" pitchFamily="2" charset="-122"/>
              </a:rPr>
              <a:t>可</a:t>
            </a:r>
            <a:r>
              <a:rPr lang="zh-CN" altLang="en-US" sz="3200" dirty="0">
                <a:latin typeface="STXinwei" panose="02010800040101010101" pitchFamily="2" charset="-122"/>
                <a:ea typeface="STXinwei" panose="02010800040101010101" pitchFamily="2" charset="-122"/>
              </a:rPr>
              <a:t>终止）</a:t>
            </a:r>
            <a:endParaRPr lang="en-TW" sz="32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508F38-AED8-8042-9E72-8BF8374741CE}"/>
              </a:ext>
            </a:extLst>
          </p:cNvPr>
          <p:cNvSpPr txBox="1"/>
          <p:nvPr/>
        </p:nvSpPr>
        <p:spPr>
          <a:xfrm>
            <a:off x="4041854" y="5018068"/>
            <a:ext cx="41088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zh-CN" altLang="en-TW" kern="0" dirty="0">
                <a:latin typeface="STXinwei" panose="02010800040101010101" pitchFamily="2" charset="-122"/>
                <a:ea typeface="STXinwei" panose="02010800040101010101" pitchFamily="2" charset="-122"/>
              </a:rPr>
              <a:t>计算</a:t>
            </a:r>
            <a:r>
              <a:rPr lang="zh-CN" altLang="en-US" kern="0" dirty="0">
                <a:latin typeface="STXinwei" panose="02010800040101010101" pitchFamily="2" charset="-122"/>
                <a:ea typeface="STXinwei" panose="02010800040101010101" pitchFamily="2" charset="-122"/>
              </a:rPr>
              <a:t>语义</a:t>
            </a:r>
            <a:r>
              <a:rPr lang="en-US" altLang="zh-CN" kern="0" dirty="0">
                <a:latin typeface="STXinwei" panose="02010800040101010101" pitchFamily="2" charset="-122"/>
                <a:ea typeface="STXinwei" panose="02010800040101010101" pitchFamily="2" charset="-122"/>
              </a:rPr>
              <a:t>(</a:t>
            </a:r>
            <a:r>
              <a:rPr lang="zh-CN" altLang="en-US" kern="0" dirty="0">
                <a:latin typeface="STXinwei" panose="02010800040101010101" pitchFamily="2" charset="-122"/>
                <a:ea typeface="STXinwei" panose="02010800040101010101" pitchFamily="2" charset="-122"/>
              </a:rPr>
              <a:t>命名空间</a:t>
            </a:r>
            <a:r>
              <a:rPr lang="en-US" altLang="zh-CN" kern="0" dirty="0">
                <a:latin typeface="STXinwei" panose="02010800040101010101" pitchFamily="2" charset="-122"/>
                <a:ea typeface="STXinwei" panose="02010800040101010101" pitchFamily="2" charset="-122"/>
              </a:rPr>
              <a:t>)</a:t>
            </a:r>
            <a:r>
              <a:rPr lang="zh-CN" altLang="en-US" kern="0" dirty="0">
                <a:latin typeface="STXinwei" panose="02010800040101010101" pitchFamily="2" charset="-122"/>
                <a:ea typeface="STXinwei" panose="02010800040101010101" pitchFamily="2" charset="-122"/>
              </a:rPr>
              <a:t>的精确程度</a:t>
            </a:r>
            <a:endParaRPr lang="en-US" altLang="zh-CN" kern="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 algn="ctr"/>
            <a:r>
              <a:rPr lang="zh-CN" altLang="en-US" kern="0" dirty="0">
                <a:latin typeface="STXinwei" panose="02010800040101010101" pitchFamily="2" charset="-122"/>
                <a:ea typeface="STXinwei" panose="02010800040101010101" pitchFamily="2" charset="-122"/>
              </a:rPr>
              <a:t>可根据应用场景的需求，</a:t>
            </a:r>
            <a:endParaRPr lang="en-US" altLang="zh-CN" kern="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 algn="ctr"/>
            <a:r>
              <a:rPr lang="zh-CN" altLang="en-US" kern="0" dirty="0">
                <a:latin typeface="STXinwei" panose="02010800040101010101" pitchFamily="2" charset="-122"/>
                <a:ea typeface="STXinwei" panose="02010800040101010101" pitchFamily="2" charset="-122"/>
              </a:rPr>
              <a:t>即时地调用可供决策的</a:t>
            </a:r>
            <a:endParaRPr lang="en-US" altLang="zh-CN" kern="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 algn="ctr"/>
            <a:r>
              <a:rPr lang="zh-CN" altLang="en-US" kern="0" dirty="0">
                <a:latin typeface="STXinwei" panose="02010800040101010101" pitchFamily="2" charset="-122"/>
                <a:ea typeface="STXinwei" panose="02010800040101010101" pitchFamily="2" charset="-122"/>
              </a:rPr>
              <a:t>算法与相应的度量衡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51ADC0B-F233-AA49-969E-B0A2B6FC1017}"/>
              </a:ext>
            </a:extLst>
          </p:cNvPr>
          <p:cNvSpPr txBox="1"/>
          <p:nvPr/>
        </p:nvSpPr>
        <p:spPr>
          <a:xfrm>
            <a:off x="7846169" y="5454758"/>
            <a:ext cx="41088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 algn="ctr"/>
            <a:r>
              <a:rPr lang="zh-CN" altLang="en-US" kern="0" dirty="0">
                <a:latin typeface="STXinwei" panose="02010800040101010101" pitchFamily="2" charset="-122"/>
                <a:ea typeface="STXinwei" panose="02010800040101010101" pitchFamily="2" charset="-122"/>
              </a:rPr>
              <a:t>可在有限的时间与计算资源内</a:t>
            </a:r>
            <a:endParaRPr lang="en-US" altLang="zh-CN" kern="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 algn="ctr"/>
            <a:r>
              <a:rPr lang="zh-CN" altLang="en-US" kern="0" dirty="0">
                <a:latin typeface="STXinwei" panose="02010800040101010101" pitchFamily="2" charset="-122"/>
                <a:ea typeface="STXinwei" panose="02010800040101010101" pitchFamily="2" charset="-122"/>
              </a:rPr>
              <a:t>得到可供决策的系统模型评估结果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DB60623-1919-2E41-A946-CA480038AC94}"/>
              </a:ext>
            </a:extLst>
          </p:cNvPr>
          <p:cNvSpPr txBox="1"/>
          <p:nvPr/>
        </p:nvSpPr>
        <p:spPr>
          <a:xfrm>
            <a:off x="823985" y="5173718"/>
            <a:ext cx="29546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满足所有系统应用场景中的</a:t>
            </a:r>
          </a:p>
          <a:p>
            <a:pPr algn="ctr"/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“</a:t>
            </a:r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假设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”</a:t>
            </a:r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与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“</a:t>
            </a:r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断言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”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Assumptions/Assertions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892FAAF-8BA2-AF41-9406-6BD4916FA8DA}"/>
              </a:ext>
            </a:extLst>
          </p:cNvPr>
          <p:cNvSpPr txBox="1"/>
          <p:nvPr/>
        </p:nvSpPr>
        <p:spPr>
          <a:xfrm>
            <a:off x="795449" y="2413260"/>
            <a:ext cx="30117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Soundness: All provable truth are true;</a:t>
            </a:r>
          </a:p>
          <a:p>
            <a:r>
              <a:rPr lang="en-US" sz="1400" dirty="0"/>
              <a:t>Completeness: All truth are provable;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F9E32A8-B136-914A-8A2A-3D27D401E35A}"/>
              </a:ext>
            </a:extLst>
          </p:cNvPr>
          <p:cNvSpPr txBox="1"/>
          <p:nvPr/>
        </p:nvSpPr>
        <p:spPr>
          <a:xfrm>
            <a:off x="8150671" y="2413260"/>
            <a:ext cx="4238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Terminable: The program of interest eventually stops;</a:t>
            </a:r>
          </a:p>
          <a:p>
            <a:r>
              <a:rPr lang="en-US" sz="1400" dirty="0"/>
              <a:t>Bounded Term.: The said program stops given a bound;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625AD22-10BE-D44B-9649-47AC81A1308D}"/>
              </a:ext>
            </a:extLst>
          </p:cNvPr>
          <p:cNvSpPr txBox="1"/>
          <p:nvPr/>
        </p:nvSpPr>
        <p:spPr>
          <a:xfrm>
            <a:off x="4241478" y="2529659"/>
            <a:ext cx="37478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Precise semantics: Avoid False Positive/Negative.</a:t>
            </a:r>
          </a:p>
        </p:txBody>
      </p:sp>
    </p:spTree>
    <p:extLst>
      <p:ext uri="{BB962C8B-B14F-4D97-AF65-F5344CB8AC3E}">
        <p14:creationId xmlns:p14="http://schemas.microsoft.com/office/powerpoint/2010/main" val="38651689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778AC7B-051D-2B49-8909-49087DA0D0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6176" y="387153"/>
            <a:ext cx="9405959" cy="466287"/>
          </a:xfrm>
        </p:spPr>
        <p:txBody>
          <a:bodyPr>
            <a:normAutofit/>
          </a:bodyPr>
          <a:lstStyle/>
          <a:p>
            <a:pPr defTabSz="914332">
              <a:spcBef>
                <a:spcPts val="0"/>
              </a:spcBef>
              <a:buSzPts val="2800"/>
              <a:defRPr/>
            </a:pPr>
            <a:r>
              <a:rPr lang="zh-TW" alt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Arial" charset="0"/>
              </a:rPr>
              <a:t>形式化系统设计方法的产业化工具与应用</a:t>
            </a:r>
            <a:endParaRPr lang="en-TW" sz="2400" dirty="0">
              <a:solidFill>
                <a:srgbClr val="C00000"/>
              </a:solidFill>
              <a:latin typeface="STXinwei" panose="02010800040101010101" pitchFamily="2" charset="-122"/>
              <a:ea typeface="STXinwei" panose="02010800040101010101" pitchFamily="2" charset="-122"/>
              <a:cs typeface="Arial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8E25CB-675D-DB40-8C3A-1D4D43B7F52B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9279999" y="6322162"/>
            <a:ext cx="2744272" cy="365125"/>
          </a:xfrm>
        </p:spPr>
        <p:txBody>
          <a:bodyPr/>
          <a:lstStyle/>
          <a:p>
            <a:pPr defTabSz="1219170">
              <a:buClr>
                <a:srgbClr val="000000"/>
              </a:buClr>
              <a:defRPr/>
            </a:pPr>
            <a:fld id="{00000000-1234-1234-1234-123412341234}" type="slidenum">
              <a:rPr lang="en" sz="1333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  <a:defRPr/>
              </a:pPr>
              <a:t>15</a:t>
            </a:fld>
            <a:endParaRPr lang="en" sz="1333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3665CA9-A287-3146-95AB-942DB2DA15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40779" y="2165663"/>
            <a:ext cx="3315203" cy="4156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Leslie Lamport - Leslie Lamport updated their profile picture.">
            <a:extLst>
              <a:ext uri="{FF2B5EF4-FFF2-40B4-BE49-F238E27FC236}">
                <a16:creationId xmlns:a16="http://schemas.microsoft.com/office/drawing/2014/main" id="{248406FB-32E0-DC4B-A67B-A5D155FDBD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8084" y="3000491"/>
            <a:ext cx="3425046" cy="2555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2991BDF3-E4C0-714F-9597-0B11C69FFA20}"/>
              </a:ext>
            </a:extLst>
          </p:cNvPr>
          <p:cNvSpPr txBox="1"/>
          <p:nvPr/>
        </p:nvSpPr>
        <p:spPr>
          <a:xfrm>
            <a:off x="627630" y="1667315"/>
            <a:ext cx="328202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sz="2000" dirty="0">
                <a:latin typeface="STXinwei" panose="02010800040101010101" pitchFamily="2" charset="-122"/>
                <a:ea typeface="STXinwei" panose="02010800040101010101" pitchFamily="2" charset="-122"/>
              </a:rPr>
              <a:t>运用偏序集代数方法奠定</a:t>
            </a:r>
          </a:p>
          <a:p>
            <a:pPr algn="ctr"/>
            <a:r>
              <a:rPr lang="en-TW" sz="2000" dirty="0">
                <a:latin typeface="STXinwei" panose="02010800040101010101" pitchFamily="2" charset="-122"/>
                <a:ea typeface="STXinwei" panose="02010800040101010101" pitchFamily="2" charset="-122"/>
              </a:rPr>
              <a:t>研究分布与并发系统</a:t>
            </a:r>
          </a:p>
          <a:p>
            <a:pPr algn="ctr"/>
            <a:r>
              <a:rPr lang="en-TW" sz="2000" dirty="0">
                <a:latin typeface="STXinwei" panose="02010800040101010101" pitchFamily="2" charset="-122"/>
                <a:ea typeface="STXinwei" panose="02010800040101010101" pitchFamily="2" charset="-122"/>
              </a:rPr>
              <a:t>同时也是TLA+</a:t>
            </a:r>
            <a:r>
              <a:rPr lang="zh-CN" altLang="en-US" sz="2000" dirty="0">
                <a:latin typeface="STXinwei" panose="02010800040101010101" pitchFamily="2" charset="-122"/>
                <a:ea typeface="STXinwei" panose="02010800040101010101" pitchFamily="2" charset="-122"/>
              </a:rPr>
              <a:t> 时序逻辑形式化模型检验工具的开发者</a:t>
            </a:r>
            <a:endParaRPr lang="en-TW" sz="200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algn="ctr"/>
            <a:r>
              <a:rPr lang="en-TW" sz="2000" dirty="0">
                <a:latin typeface="STXinwei" panose="02010800040101010101" pitchFamily="2" charset="-122"/>
                <a:ea typeface="STXinwei" panose="02010800040101010101" pitchFamily="2" charset="-122"/>
              </a:rPr>
              <a:t>的原创者</a:t>
            </a:r>
          </a:p>
          <a:p>
            <a:pPr algn="ctr"/>
            <a:endParaRPr lang="en-TW" sz="20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19" name="Picture 18">
            <a:hlinkClick r:id="rId5"/>
            <a:extLst>
              <a:ext uri="{FF2B5EF4-FFF2-40B4-BE49-F238E27FC236}">
                <a16:creationId xmlns:a16="http://schemas.microsoft.com/office/drawing/2014/main" id="{764B1D7E-16F2-9541-A79C-5076DF8707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23152" y="2132830"/>
            <a:ext cx="3525896" cy="422216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3D62B52-FC1C-C148-9044-7E2BAF5E1A58}"/>
              </a:ext>
            </a:extLst>
          </p:cNvPr>
          <p:cNvSpPr txBox="1"/>
          <p:nvPr/>
        </p:nvSpPr>
        <p:spPr>
          <a:xfrm>
            <a:off x="8592776" y="6354993"/>
            <a:ext cx="302518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dirty="0">
                <a:hlinkClick r:id="rId5"/>
              </a:rPr>
              <a:t>https://</a:t>
            </a:r>
            <a:r>
              <a:rPr lang="en-US" sz="900" dirty="0" err="1">
                <a:hlinkClick r:id="rId5"/>
              </a:rPr>
              <a:t>lamport.azurewebsites.net</a:t>
            </a:r>
            <a:r>
              <a:rPr lang="en-US" sz="900" dirty="0">
                <a:hlinkClick r:id="rId5"/>
              </a:rPr>
              <a:t>/</a:t>
            </a:r>
            <a:r>
              <a:rPr lang="en-US" sz="900" dirty="0" err="1">
                <a:hlinkClick r:id="rId5"/>
              </a:rPr>
              <a:t>tla</a:t>
            </a:r>
            <a:r>
              <a:rPr lang="en-US" sz="900" dirty="0">
                <a:hlinkClick r:id="rId5"/>
              </a:rPr>
              <a:t>/amazon-</a:t>
            </a:r>
            <a:r>
              <a:rPr lang="en-US" sz="900" dirty="0" err="1">
                <a:hlinkClick r:id="rId5"/>
              </a:rPr>
              <a:t>excerpt.html</a:t>
            </a:r>
            <a:endParaRPr lang="en-TW" sz="9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7F9C7A-FEE7-E94B-8A31-F2F564440E4B}"/>
              </a:ext>
            </a:extLst>
          </p:cNvPr>
          <p:cNvSpPr txBox="1"/>
          <p:nvPr/>
        </p:nvSpPr>
        <p:spPr>
          <a:xfrm>
            <a:off x="351557" y="5743622"/>
            <a:ext cx="3558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Leslie Lamport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：</a:t>
            </a:r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2013 图灵奖得主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0552450-F4DC-D246-9095-9C9FFDA251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65850" y="3429000"/>
            <a:ext cx="3001108" cy="113236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5EA367C-2DF2-D349-AE7F-D9DBCE7C15F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27785" y="3682116"/>
            <a:ext cx="1139173" cy="1832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1331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778AC7B-051D-2B49-8909-49087DA0D0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49546" y="299420"/>
            <a:ext cx="7599214" cy="461665"/>
          </a:xfrm>
        </p:spPr>
        <p:txBody>
          <a:bodyPr>
            <a:normAutofit/>
          </a:bodyPr>
          <a:lstStyle/>
          <a:p>
            <a:r>
              <a:rPr lang="zh-TW" alt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辩证</a:t>
            </a:r>
            <a:r>
              <a:rPr lang="zh-TW" altLang="en-TW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系统</a:t>
            </a:r>
            <a:r>
              <a:rPr lang="zh-TW" alt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正确性的形式化表述</a:t>
            </a:r>
            <a:endParaRPr lang="en-TW" sz="2400" dirty="0">
              <a:solidFill>
                <a:srgbClr val="C00000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1D02631-2D6D-CB40-8752-433854F7EA2D}"/>
              </a:ext>
            </a:extLst>
          </p:cNvPr>
          <p:cNvSpPr/>
          <p:nvPr/>
        </p:nvSpPr>
        <p:spPr>
          <a:xfrm>
            <a:off x="3000053" y="2749695"/>
            <a:ext cx="3354574" cy="3173896"/>
          </a:xfrm>
          <a:prstGeom prst="ellipse">
            <a:avLst/>
          </a:prstGeom>
          <a:solidFill>
            <a:schemeClr val="tx1">
              <a:alpha val="50000"/>
            </a:scheme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  <a:defRPr/>
            </a:pPr>
            <a:r>
              <a:rPr lang="en-TW" sz="2400" kern="0" dirty="0">
                <a:solidFill>
                  <a:srgbClr val="FFFFFF"/>
                </a:solidFill>
                <a:latin typeface="STXinwei" panose="02010800040101010101" pitchFamily="2" charset="-122"/>
                <a:ea typeface="STXinwei" panose="02010800040101010101" pitchFamily="2" charset="-122"/>
                <a:sym typeface="Arial"/>
              </a:rPr>
              <a:t>安全</a:t>
            </a:r>
          </a:p>
          <a:p>
            <a:pPr algn="ctr" defTabSz="1219170">
              <a:buClr>
                <a:srgbClr val="000000"/>
              </a:buClr>
              <a:defRPr/>
            </a:pPr>
            <a:r>
              <a:rPr lang="en-TW" sz="2400" kern="0" dirty="0">
                <a:solidFill>
                  <a:srgbClr val="FFFFFF"/>
                </a:solidFill>
                <a:latin typeface="STXinwei" panose="02010800040101010101" pitchFamily="2" charset="-122"/>
                <a:ea typeface="STXinwei" panose="02010800040101010101" pitchFamily="2" charset="-122"/>
                <a:sym typeface="Arial"/>
              </a:rPr>
              <a:t>Safety</a:t>
            </a:r>
          </a:p>
          <a:p>
            <a:pPr algn="ctr" defTabSz="1219170">
              <a:buClr>
                <a:srgbClr val="000000"/>
              </a:buClr>
              <a:defRPr/>
            </a:pPr>
            <a:endParaRPr lang="en-TW" sz="2400" kern="0" dirty="0">
              <a:solidFill>
                <a:srgbClr val="FFFFFF"/>
              </a:solidFill>
              <a:latin typeface="STXinwei" panose="02010800040101010101" pitchFamily="2" charset="-122"/>
              <a:ea typeface="STXinwei" panose="02010800040101010101" pitchFamily="2" charset="-122"/>
              <a:sym typeface="Arial"/>
            </a:endParaRPr>
          </a:p>
          <a:p>
            <a:pPr algn="ctr" defTabSz="1219170">
              <a:buClr>
                <a:srgbClr val="000000"/>
              </a:buClr>
              <a:defRPr/>
            </a:pPr>
            <a:r>
              <a:rPr lang="zh-CN" altLang="en-US" sz="2400" kern="0" dirty="0">
                <a:solidFill>
                  <a:srgbClr val="FFFFFF"/>
                </a:solidFill>
                <a:latin typeface="STXinwei" panose="02010800040101010101" pitchFamily="2" charset="-122"/>
                <a:ea typeface="STXinwei" panose="02010800040101010101" pitchFamily="2" charset="-122"/>
                <a:sym typeface="Arial"/>
              </a:rPr>
              <a:t>（</a:t>
            </a:r>
            <a:r>
              <a:rPr lang="en-TW" sz="2400" kern="0" dirty="0">
                <a:solidFill>
                  <a:srgbClr val="FFFFFF"/>
                </a:solidFill>
                <a:latin typeface="STXinwei" panose="02010800040101010101" pitchFamily="2" charset="-122"/>
                <a:ea typeface="STXinwei" panose="02010800040101010101" pitchFamily="2" charset="-122"/>
                <a:sym typeface="Arial"/>
              </a:rPr>
              <a:t>避免坏事发生</a:t>
            </a:r>
            <a:r>
              <a:rPr lang="zh-CN" altLang="en-US" sz="2400" kern="0" dirty="0">
                <a:solidFill>
                  <a:srgbClr val="FFFFFF"/>
                </a:solidFill>
                <a:latin typeface="STXinwei" panose="02010800040101010101" pitchFamily="2" charset="-122"/>
                <a:ea typeface="STXinwei" panose="02010800040101010101" pitchFamily="2" charset="-122"/>
                <a:sym typeface="Arial"/>
              </a:rPr>
              <a:t>）</a:t>
            </a:r>
            <a:endParaRPr lang="en-TW" sz="2400" kern="0" dirty="0">
              <a:solidFill>
                <a:srgbClr val="FFFFFF"/>
              </a:solidFill>
              <a:latin typeface="STXinwei" panose="02010800040101010101" pitchFamily="2" charset="-122"/>
              <a:ea typeface="STXinwei" panose="02010800040101010101" pitchFamily="2" charset="-122"/>
              <a:sym typeface="Arial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4083B31-36D6-7342-9CAA-B1E67FBD64EA}"/>
              </a:ext>
            </a:extLst>
          </p:cNvPr>
          <p:cNvSpPr/>
          <p:nvPr/>
        </p:nvSpPr>
        <p:spPr>
          <a:xfrm>
            <a:off x="5554409" y="2749695"/>
            <a:ext cx="3297302" cy="3173895"/>
          </a:xfrm>
          <a:prstGeom prst="ellipse">
            <a:avLst/>
          </a:prstGeom>
          <a:noFill/>
          <a:ln w="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  <a:defRPr/>
            </a:pPr>
            <a:r>
              <a:rPr lang="en-TW" sz="2000" kern="0" dirty="0">
                <a:solidFill>
                  <a:srgbClr val="000000"/>
                </a:solidFill>
                <a:latin typeface="STXinwei" panose="02010800040101010101" pitchFamily="2" charset="-122"/>
                <a:ea typeface="STXinwei" panose="02010800040101010101" pitchFamily="2" charset="-122"/>
                <a:sym typeface="Arial"/>
              </a:rPr>
              <a:t>活性</a:t>
            </a:r>
          </a:p>
          <a:p>
            <a:pPr algn="ctr" defTabSz="1219170">
              <a:buClr>
                <a:srgbClr val="000000"/>
              </a:buClr>
              <a:defRPr/>
            </a:pPr>
            <a:r>
              <a:rPr lang="en-TW" sz="2000" kern="0" dirty="0">
                <a:solidFill>
                  <a:srgbClr val="000000"/>
                </a:solidFill>
                <a:latin typeface="STXinwei" panose="02010800040101010101" pitchFamily="2" charset="-122"/>
                <a:ea typeface="STXinwei" panose="02010800040101010101" pitchFamily="2" charset="-122"/>
                <a:sym typeface="Arial"/>
              </a:rPr>
              <a:t>Liveness</a:t>
            </a:r>
          </a:p>
          <a:p>
            <a:pPr algn="ctr" defTabSz="1219170">
              <a:buClr>
                <a:srgbClr val="000000"/>
              </a:buClr>
              <a:defRPr/>
            </a:pPr>
            <a:endParaRPr lang="en-TW" sz="2000" kern="0" dirty="0">
              <a:solidFill>
                <a:srgbClr val="000000"/>
              </a:solidFill>
              <a:latin typeface="STXinwei" panose="02010800040101010101" pitchFamily="2" charset="-122"/>
              <a:ea typeface="STXinwei" panose="02010800040101010101" pitchFamily="2" charset="-122"/>
              <a:sym typeface="Arial"/>
            </a:endParaRPr>
          </a:p>
          <a:p>
            <a:pPr algn="ctr" defTabSz="1219170">
              <a:buClr>
                <a:srgbClr val="000000"/>
              </a:buClr>
              <a:defRPr/>
            </a:pPr>
            <a:r>
              <a:rPr lang="zh-CN" altLang="en-US" sz="2000" kern="0" dirty="0">
                <a:solidFill>
                  <a:srgbClr val="000000"/>
                </a:solidFill>
                <a:latin typeface="STXinwei" panose="02010800040101010101" pitchFamily="2" charset="-122"/>
                <a:ea typeface="STXinwei" panose="02010800040101010101" pitchFamily="2" charset="-122"/>
                <a:sym typeface="Arial"/>
              </a:rPr>
              <a:t>（</a:t>
            </a:r>
            <a:r>
              <a:rPr lang="en-TW" sz="2000" kern="0" dirty="0">
                <a:solidFill>
                  <a:srgbClr val="000000"/>
                </a:solidFill>
                <a:latin typeface="STXinwei" panose="02010800040101010101" pitchFamily="2" charset="-122"/>
                <a:ea typeface="STXinwei" panose="02010800040101010101" pitchFamily="2" charset="-122"/>
                <a:sym typeface="Arial"/>
              </a:rPr>
              <a:t>保证好事发生</a:t>
            </a:r>
            <a:r>
              <a:rPr lang="zh-CN" altLang="en-US" sz="2000" kern="0" dirty="0">
                <a:solidFill>
                  <a:srgbClr val="000000"/>
                </a:solidFill>
                <a:latin typeface="STXinwei" panose="02010800040101010101" pitchFamily="2" charset="-122"/>
                <a:ea typeface="STXinwei" panose="02010800040101010101" pitchFamily="2" charset="-122"/>
                <a:sym typeface="Arial"/>
              </a:rPr>
              <a:t>）</a:t>
            </a:r>
            <a:endParaRPr lang="en-TW" sz="2000" kern="0" dirty="0">
              <a:solidFill>
                <a:srgbClr val="000000"/>
              </a:solidFill>
              <a:latin typeface="STXinwei" panose="02010800040101010101" pitchFamily="2" charset="-122"/>
              <a:ea typeface="STXinwei" panose="02010800040101010101" pitchFamily="2" charset="-122"/>
              <a:sym typeface="Arial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8E25CB-675D-DB40-8C3A-1D4D43B7F52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  <a:defRPr/>
            </a:pPr>
            <a:fld id="{00000000-1234-1234-1234-123412341234}" type="slidenum">
              <a:rPr lang="en" sz="1333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  <a:defRPr/>
              </a:pPr>
              <a:t>16</a:t>
            </a:fld>
            <a:endParaRPr lang="en" sz="1333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F1DEBD-9338-2C4C-BF16-8488D3CBEE3A}"/>
              </a:ext>
            </a:extLst>
          </p:cNvPr>
          <p:cNvSpPr txBox="1"/>
          <p:nvPr/>
        </p:nvSpPr>
        <p:spPr>
          <a:xfrm>
            <a:off x="5554409" y="3448324"/>
            <a:ext cx="80021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4800" dirty="0">
                <a:solidFill>
                  <a:schemeClr val="accent6">
                    <a:lumMod val="40000"/>
                    <a:lumOff val="60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正</a:t>
            </a:r>
          </a:p>
          <a:p>
            <a:r>
              <a:rPr lang="en-TW" sz="4800" dirty="0">
                <a:solidFill>
                  <a:schemeClr val="accent6">
                    <a:lumMod val="40000"/>
                    <a:lumOff val="60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确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7D6076A-9FD3-B14E-A856-441E121C8AA9}"/>
              </a:ext>
            </a:extLst>
          </p:cNvPr>
          <p:cNvSpPr txBox="1"/>
          <p:nvPr/>
        </p:nvSpPr>
        <p:spPr>
          <a:xfrm>
            <a:off x="3295508" y="1988263"/>
            <a:ext cx="53072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2400" dirty="0"/>
              <a:t>Correctness Assertion</a:t>
            </a:r>
            <a:r>
              <a:rPr lang="zh-CN" altLang="en-US" sz="2400" dirty="0"/>
              <a:t> </a:t>
            </a:r>
            <a:r>
              <a:rPr lang="en-US" altLang="zh-CN" sz="2400" dirty="0"/>
              <a:t>=</a:t>
            </a:r>
            <a:r>
              <a:rPr lang="zh-CN" altLang="en-US" sz="2400" dirty="0"/>
              <a:t> </a:t>
            </a:r>
            <a:r>
              <a:rPr lang="en-TW" altLang="zh-CN" sz="2400" dirty="0"/>
              <a:t>Safety ^ Liveness</a:t>
            </a:r>
            <a:endParaRPr lang="en-TW" sz="2400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1F456F3-1777-9B4D-AB99-BA6C268CDD07}"/>
              </a:ext>
            </a:extLst>
          </p:cNvPr>
          <p:cNvCxnSpPr>
            <a:cxnSpLocks/>
            <a:stCxn id="3" idx="0"/>
            <a:endCxn id="10" idx="2"/>
          </p:cNvCxnSpPr>
          <p:nvPr/>
        </p:nvCxnSpPr>
        <p:spPr>
          <a:xfrm flipH="1" flipV="1">
            <a:off x="5949152" y="2449928"/>
            <a:ext cx="5367" cy="998396"/>
          </a:xfrm>
          <a:prstGeom prst="straightConnector1">
            <a:avLst/>
          </a:prstGeom>
          <a:ln w="101600">
            <a:solidFill>
              <a:schemeClr val="tx1"/>
            </a:solidFill>
            <a:tailEnd type="triangle"/>
          </a:ln>
          <a:effectLst>
            <a:softEdge rad="6129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E32567D6-4BE2-F046-B5F4-271E0FDDDE0B}"/>
              </a:ext>
            </a:extLst>
          </p:cNvPr>
          <p:cNvSpPr txBox="1"/>
          <p:nvPr/>
        </p:nvSpPr>
        <p:spPr>
          <a:xfrm>
            <a:off x="3838639" y="1521215"/>
            <a:ext cx="4221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STXinwei" panose="02010800040101010101" pitchFamily="2" charset="-122"/>
                <a:ea typeface="STXinwei" panose="02010800040101010101" pitchFamily="2" charset="-122"/>
              </a:rPr>
              <a:t>系统正确性的逻辑断言</a:t>
            </a:r>
            <a:r>
              <a:rPr lang="en-US" dirty="0">
                <a:latin typeface="STXinwei" panose="02010800040101010101" pitchFamily="2" charset="-122"/>
                <a:ea typeface="STXinwei" panose="02010800040101010101" pitchFamily="2" charset="-122"/>
              </a:rPr>
              <a:t>(assertion)</a:t>
            </a:r>
            <a:r>
              <a:rPr lang="en-US" dirty="0" err="1">
                <a:latin typeface="STXinwei" panose="02010800040101010101" pitchFamily="2" charset="-122"/>
                <a:ea typeface="STXinwei" panose="02010800040101010101" pitchFamily="2" charset="-122"/>
              </a:rPr>
              <a:t>表达式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3BABA8-975F-D248-BA80-C996835B702F}"/>
              </a:ext>
            </a:extLst>
          </p:cNvPr>
          <p:cNvSpPr txBox="1"/>
          <p:nvPr/>
        </p:nvSpPr>
        <p:spPr>
          <a:xfrm>
            <a:off x="8672090" y="2835333"/>
            <a:ext cx="35509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>
                <a:latin typeface="STXinwei" panose="02010800040101010101" pitchFamily="2" charset="-122"/>
                <a:ea typeface="STXinwei" panose="02010800040101010101" pitchFamily="2" charset="-122"/>
              </a:rPr>
              <a:t>Safety</a:t>
            </a:r>
            <a:r>
              <a:rPr lang="zh-CN" altLang="en-US" i="1" dirty="0">
                <a:latin typeface="STXinwei" panose="02010800040101010101" pitchFamily="2" charset="-122"/>
                <a:ea typeface="STXinwei" panose="02010800040101010101" pitchFamily="2" charset="-122"/>
              </a:rPr>
              <a:t>：</a:t>
            </a:r>
            <a:endParaRPr lang="en-US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algn="ctr"/>
            <a:r>
              <a:rPr lang="en-US" dirty="0">
                <a:latin typeface="STXinwei" panose="02010800040101010101" pitchFamily="2" charset="-122"/>
                <a:ea typeface="STXinwei" panose="02010800040101010101" pitchFamily="2" charset="-122"/>
              </a:rPr>
              <a:t>What the system is </a:t>
            </a:r>
            <a:r>
              <a:rPr lang="en-US" i="1" dirty="0">
                <a:latin typeface="STXinwei" panose="02010800040101010101" pitchFamily="2" charset="-122"/>
                <a:ea typeface="STXinwei" panose="02010800040101010101" pitchFamily="2" charset="-122"/>
              </a:rPr>
              <a:t>allowed</a:t>
            </a:r>
            <a:r>
              <a:rPr lang="en-US" dirty="0">
                <a:latin typeface="STXinwei" panose="02010800040101010101" pitchFamily="2" charset="-122"/>
                <a:ea typeface="STXinwei" panose="02010800040101010101" pitchFamily="2" charset="-122"/>
              </a:rPr>
              <a:t> to do.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475FA10-FFE1-BB44-9775-7DA5434D8FE2}"/>
              </a:ext>
            </a:extLst>
          </p:cNvPr>
          <p:cNvSpPr txBox="1"/>
          <p:nvPr/>
        </p:nvSpPr>
        <p:spPr>
          <a:xfrm>
            <a:off x="8672090" y="3533619"/>
            <a:ext cx="38555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>
                <a:latin typeface="STXinwei" panose="02010800040101010101" pitchFamily="2" charset="-122"/>
                <a:ea typeface="STXinwei" panose="02010800040101010101" pitchFamily="2" charset="-122"/>
              </a:rPr>
              <a:t>Liveness</a:t>
            </a:r>
            <a:r>
              <a:rPr lang="zh-CN" altLang="en-US" i="1" dirty="0">
                <a:latin typeface="STXinwei" panose="02010800040101010101" pitchFamily="2" charset="-122"/>
                <a:ea typeface="STXinwei" panose="02010800040101010101" pitchFamily="2" charset="-122"/>
              </a:rPr>
              <a:t>：</a:t>
            </a:r>
            <a:endParaRPr lang="en-US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algn="ctr"/>
            <a:r>
              <a:rPr lang="en-US" dirty="0">
                <a:latin typeface="STXinwei" panose="02010800040101010101" pitchFamily="2" charset="-122"/>
                <a:ea typeface="STXinwei" panose="02010800040101010101" pitchFamily="2" charset="-122"/>
              </a:rPr>
              <a:t>What the system must eventually do.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58C6668-D7C7-204F-A4B5-BEBE6DD1BD7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58672" y="3779520"/>
            <a:ext cx="813418" cy="73907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7F827DA-77FE-3047-B352-19A30ACF22F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91824" y="5212202"/>
            <a:ext cx="711344" cy="64633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77B5D24-41FD-6F4F-90FD-76F35543CBC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78630" y="3879157"/>
            <a:ext cx="662097" cy="60158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86C0BF9-0598-BC4B-AB0C-B49DDC200F4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54409" y="3967103"/>
            <a:ext cx="813418" cy="73907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4A3056C-61F0-D246-AF80-61290326854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62049" y="5336785"/>
            <a:ext cx="517526" cy="47022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C33D56F-A78D-6447-AE10-9F2ED7DD500D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36775" y="2978096"/>
            <a:ext cx="517526" cy="47022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D8F3ABA-E063-6149-96BC-20DE4F4A5FF8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91200" y="4865316"/>
            <a:ext cx="372292" cy="33826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9CC0C48-63E9-8D45-9303-53B701A72DA7}"/>
              </a:ext>
            </a:extLst>
          </p:cNvPr>
          <p:cNvSpPr txBox="1"/>
          <p:nvPr/>
        </p:nvSpPr>
        <p:spPr>
          <a:xfrm>
            <a:off x="2885652" y="6006519"/>
            <a:ext cx="61269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>
                <a:latin typeface="STXinwei" panose="02010800040101010101" pitchFamily="2" charset="-122"/>
                <a:ea typeface="STXinwei" panose="02010800040101010101" pitchFamily="2" charset="-122"/>
              </a:rPr>
              <a:t>以上的Venn</a:t>
            </a:r>
            <a:r>
              <a:rPr lang="en-US" dirty="0">
                <a:latin typeface="STXinwei" panose="02010800040101010101" pitchFamily="2" charset="-122"/>
                <a:ea typeface="STXinwei" panose="02010800040101010101" pitchFamily="2" charset="-122"/>
              </a:rPr>
              <a:t> Diagram, </a:t>
            </a:r>
            <a:r>
              <a:rPr lang="en-US" dirty="0" err="1">
                <a:latin typeface="STXinwei" panose="02010800040101010101" pitchFamily="2" charset="-122"/>
                <a:ea typeface="STXinwei" panose="02010800040101010101" pitchFamily="2" charset="-122"/>
              </a:rPr>
              <a:t>代表了系统模型的交集与联集关系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，</a:t>
            </a:r>
            <a:endParaRPr lang="en-US" altLang="zh-CN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algn="ctr"/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而所有系统模型，均可以偏序集的数据结构来表达。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810433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59EECF3F-ABD3-C44C-83FE-AF9108B82ED1}"/>
              </a:ext>
            </a:extLst>
          </p:cNvPr>
          <p:cNvGrpSpPr/>
          <p:nvPr/>
        </p:nvGrpSpPr>
        <p:grpSpPr>
          <a:xfrm>
            <a:off x="7977494" y="2183996"/>
            <a:ext cx="3552130" cy="2665380"/>
            <a:chOff x="14948101" y="-90362"/>
            <a:chExt cx="3552131" cy="2665380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C267281-7828-1941-90C5-2563E2C44D03}"/>
                </a:ext>
              </a:extLst>
            </p:cNvPr>
            <p:cNvSpPr/>
            <p:nvPr/>
          </p:nvSpPr>
          <p:spPr>
            <a:xfrm>
              <a:off x="14948101" y="-90361"/>
              <a:ext cx="2752928" cy="2665379"/>
            </a:xfrm>
            <a:prstGeom prst="ellipse">
              <a:avLst/>
            </a:prstGeom>
            <a:solidFill>
              <a:srgbClr val="FF618C">
                <a:alpha val="5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TW" sz="2400" dirty="0">
                <a:latin typeface="STXinwei" panose="02010800040101010101" pitchFamily="2" charset="-122"/>
                <a:ea typeface="STXinwei" panose="02010800040101010101" pitchFamily="2" charset="-122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CBA75F1-8655-C048-AB25-6F3423FE318D}"/>
                </a:ext>
              </a:extLst>
            </p:cNvPr>
            <p:cNvSpPr/>
            <p:nvPr/>
          </p:nvSpPr>
          <p:spPr>
            <a:xfrm>
              <a:off x="15645184" y="-90362"/>
              <a:ext cx="2752928" cy="2665379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4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TW" sz="2400" dirty="0">
                <a:latin typeface="STXinwei" panose="02010800040101010101" pitchFamily="2" charset="-122"/>
                <a:ea typeface="STXinwei" panose="02010800040101010101" pitchFamily="2" charset="-122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B0FCD2D-8C9E-3848-8C9D-ED37BBB699F7}"/>
                </a:ext>
              </a:extLst>
            </p:cNvPr>
            <p:cNvSpPr txBox="1"/>
            <p:nvPr/>
          </p:nvSpPr>
          <p:spPr>
            <a:xfrm>
              <a:off x="16176289" y="763596"/>
              <a:ext cx="100540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TW" sz="1600" dirty="0">
                  <a:solidFill>
                    <a:srgbClr val="FF0000"/>
                  </a:solidFill>
                  <a:latin typeface="STXinwei" panose="02010800040101010101" pitchFamily="2" charset="-122"/>
                  <a:ea typeface="STXinwei" panose="02010800040101010101" pitchFamily="2" charset="-122"/>
                </a:rPr>
                <a:t>正确的</a:t>
              </a:r>
            </a:p>
            <a:p>
              <a:pPr algn="ctr"/>
              <a:r>
                <a:rPr lang="en-TW" sz="1600" dirty="0">
                  <a:solidFill>
                    <a:srgbClr val="FF0000"/>
                  </a:solidFill>
                  <a:latin typeface="STXinwei" panose="02010800040101010101" pitchFamily="2" charset="-122"/>
                  <a:ea typeface="STXinwei" panose="02010800040101010101" pitchFamily="2" charset="-122"/>
                </a:rPr>
                <a:t>系统</a:t>
              </a:r>
            </a:p>
            <a:p>
              <a:pPr algn="ctr"/>
              <a:r>
                <a:rPr lang="en-TW" sz="1600" dirty="0">
                  <a:solidFill>
                    <a:srgbClr val="FF0000"/>
                  </a:solidFill>
                  <a:latin typeface="STXinwei" panose="02010800040101010101" pitchFamily="2" charset="-122"/>
                  <a:ea typeface="STXinwei" panose="02010800040101010101" pitchFamily="2" charset="-122"/>
                </a:rPr>
                <a:t>运行范畴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A71BAC2-331D-4646-AC83-C1E99FC39F87}"/>
                </a:ext>
              </a:extLst>
            </p:cNvPr>
            <p:cNvSpPr txBox="1"/>
            <p:nvPr/>
          </p:nvSpPr>
          <p:spPr>
            <a:xfrm>
              <a:off x="17510859" y="1168170"/>
              <a:ext cx="9893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dirty="0">
                  <a:solidFill>
                    <a:srgbClr val="FFFFFF"/>
                  </a:solidFill>
                  <a:latin typeface="STXinwei" panose="02010800040101010101" pitchFamily="2" charset="-122"/>
                  <a:ea typeface="STXinwei" panose="02010800040101010101" pitchFamily="2" charset="-122"/>
                </a:rPr>
                <a:t>Liveness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0685A12-7387-B740-A86F-8CCA69F11BE4}"/>
                </a:ext>
              </a:extLst>
            </p:cNvPr>
            <p:cNvSpPr txBox="1"/>
            <p:nvPr/>
          </p:nvSpPr>
          <p:spPr>
            <a:xfrm>
              <a:off x="14948156" y="1092857"/>
              <a:ext cx="7152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TW" sz="1600" dirty="0">
                  <a:solidFill>
                    <a:srgbClr val="FFFFFF"/>
                  </a:solidFill>
                  <a:latin typeface="STXinwei" panose="02010800040101010101" pitchFamily="2" charset="-122"/>
                  <a:ea typeface="STXinwei" panose="02010800040101010101" pitchFamily="2" charset="-122"/>
                </a:rPr>
                <a:t>Safety</a:t>
              </a:r>
            </a:p>
          </p:txBody>
        </p:sp>
      </p:grpSp>
      <p:sp>
        <p:nvSpPr>
          <p:cNvPr id="19" name="Right Arrow 18">
            <a:extLst>
              <a:ext uri="{FF2B5EF4-FFF2-40B4-BE49-F238E27FC236}">
                <a16:creationId xmlns:a16="http://schemas.microsoft.com/office/drawing/2014/main" id="{30E9C8EC-51E4-3244-852E-BD4F18DA3C5E}"/>
              </a:ext>
            </a:extLst>
          </p:cNvPr>
          <p:cNvSpPr/>
          <p:nvPr/>
        </p:nvSpPr>
        <p:spPr>
          <a:xfrm>
            <a:off x="4940882" y="4392852"/>
            <a:ext cx="3085308" cy="5931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𝛼：</a:t>
            </a:r>
            <a:r>
              <a:rPr lang="en-TW" sz="1400" dirty="0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系统整合</a:t>
            </a:r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EDA3BE41-E543-A84F-AB95-961575554C60}"/>
              </a:ext>
            </a:extLst>
          </p:cNvPr>
          <p:cNvSpPr/>
          <p:nvPr/>
        </p:nvSpPr>
        <p:spPr>
          <a:xfrm flipH="1">
            <a:off x="4837510" y="2087967"/>
            <a:ext cx="3085308" cy="5931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𝛾：</a:t>
            </a:r>
            <a:r>
              <a:rPr lang="en-TW" sz="1400" dirty="0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系统拆分</a:t>
            </a:r>
          </a:p>
        </p:txBody>
      </p:sp>
      <p:sp>
        <p:nvSpPr>
          <p:cNvPr id="20" name="Spacetime properties of Consciousness">
            <a:extLst>
              <a:ext uri="{FF2B5EF4-FFF2-40B4-BE49-F238E27FC236}">
                <a16:creationId xmlns:a16="http://schemas.microsoft.com/office/drawing/2014/main" id="{FFC10CB0-F383-2943-9B83-632D260B4ED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63805" y="521908"/>
            <a:ext cx="10469152" cy="447426"/>
          </a:xfrm>
          <a:prstGeom prst="rect">
            <a:avLst/>
          </a:prstGeom>
        </p:spPr>
        <p:txBody>
          <a:bodyPr>
            <a:noAutofit/>
          </a:bodyPr>
          <a:lstStyle/>
          <a:p>
            <a:pPr algn="ctr"/>
            <a:r>
              <a:rPr lang="en-US" sz="2400" dirty="0" err="1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系统模型的优化是一个反复迭代的模型空间搜寻过程</a:t>
            </a:r>
            <a:br>
              <a:rPr 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</a:br>
            <a:r>
              <a:rPr lang="zh-CN" alt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（</a:t>
            </a:r>
            <a:r>
              <a:rPr lang="en-US" altLang="zh-CN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fixed point semantic formalize model interpolation</a:t>
            </a:r>
            <a:r>
              <a:rPr lang="zh-CN" alt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endParaRPr sz="2400" dirty="0">
              <a:solidFill>
                <a:srgbClr val="C00000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EA07BC-E709-2E4D-A81B-3CD68F7F26C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77422" y="2816960"/>
            <a:ext cx="2612229" cy="73972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576FDFB-E160-5E42-B845-C56903A48B85}"/>
              </a:ext>
            </a:extLst>
          </p:cNvPr>
          <p:cNvSpPr txBox="1"/>
          <p:nvPr/>
        </p:nvSpPr>
        <p:spPr>
          <a:xfrm>
            <a:off x="5479918" y="3750849"/>
            <a:ext cx="18004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抽象解释所用的</a:t>
            </a:r>
          </a:p>
          <a:p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伽罗华连接算式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306C31A-0FBF-5F49-89AF-AB921C436D6B}"/>
              </a:ext>
            </a:extLst>
          </p:cNvPr>
          <p:cNvGrpSpPr/>
          <p:nvPr/>
        </p:nvGrpSpPr>
        <p:grpSpPr>
          <a:xfrm>
            <a:off x="1054522" y="2109838"/>
            <a:ext cx="3552130" cy="2665380"/>
            <a:chOff x="14948101" y="-90362"/>
            <a:chExt cx="3552131" cy="2665380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6C863F00-9238-1B49-B183-0105861C7B8F}"/>
                </a:ext>
              </a:extLst>
            </p:cNvPr>
            <p:cNvSpPr/>
            <p:nvPr/>
          </p:nvSpPr>
          <p:spPr>
            <a:xfrm>
              <a:off x="14948101" y="-90361"/>
              <a:ext cx="2752928" cy="2665379"/>
            </a:xfrm>
            <a:prstGeom prst="ellipse">
              <a:avLst/>
            </a:prstGeom>
            <a:solidFill>
              <a:srgbClr val="FF618C">
                <a:alpha val="5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TW" sz="2400" dirty="0">
                <a:latin typeface="STXinwei" panose="02010800040101010101" pitchFamily="2" charset="-122"/>
                <a:ea typeface="STXinwei" panose="02010800040101010101" pitchFamily="2" charset="-122"/>
              </a:endParaRP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71FFE1BA-09E3-AE4C-B69B-791BA68645AD}"/>
                </a:ext>
              </a:extLst>
            </p:cNvPr>
            <p:cNvSpPr/>
            <p:nvPr/>
          </p:nvSpPr>
          <p:spPr>
            <a:xfrm>
              <a:off x="15645184" y="-90362"/>
              <a:ext cx="2752928" cy="2665379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4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TW" sz="2400" dirty="0">
                <a:latin typeface="STXinwei" panose="02010800040101010101" pitchFamily="2" charset="-122"/>
                <a:ea typeface="STXinwei" panose="02010800040101010101" pitchFamily="2" charset="-122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90C55F6-7B5E-9143-986C-6281A29DD9FB}"/>
                </a:ext>
              </a:extLst>
            </p:cNvPr>
            <p:cNvSpPr txBox="1"/>
            <p:nvPr/>
          </p:nvSpPr>
          <p:spPr>
            <a:xfrm>
              <a:off x="16176289" y="763596"/>
              <a:ext cx="100540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TW" sz="1600" dirty="0">
                  <a:solidFill>
                    <a:srgbClr val="FF0000"/>
                  </a:solidFill>
                  <a:latin typeface="STXinwei" panose="02010800040101010101" pitchFamily="2" charset="-122"/>
                  <a:ea typeface="STXinwei" panose="02010800040101010101" pitchFamily="2" charset="-122"/>
                </a:rPr>
                <a:t>正确的</a:t>
              </a:r>
            </a:p>
            <a:p>
              <a:pPr algn="ctr"/>
              <a:r>
                <a:rPr lang="en-TW" sz="1600" dirty="0">
                  <a:solidFill>
                    <a:srgbClr val="FF0000"/>
                  </a:solidFill>
                  <a:latin typeface="STXinwei" panose="02010800040101010101" pitchFamily="2" charset="-122"/>
                  <a:ea typeface="STXinwei" panose="02010800040101010101" pitchFamily="2" charset="-122"/>
                </a:rPr>
                <a:t>系统</a:t>
              </a:r>
            </a:p>
            <a:p>
              <a:pPr algn="ctr"/>
              <a:r>
                <a:rPr lang="en-TW" sz="1600" dirty="0">
                  <a:solidFill>
                    <a:srgbClr val="FF0000"/>
                  </a:solidFill>
                  <a:latin typeface="STXinwei" panose="02010800040101010101" pitchFamily="2" charset="-122"/>
                  <a:ea typeface="STXinwei" panose="02010800040101010101" pitchFamily="2" charset="-122"/>
                </a:rPr>
                <a:t>运行范畴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E5AC7F5-8166-A74C-AC38-044118F1B62E}"/>
                </a:ext>
              </a:extLst>
            </p:cNvPr>
            <p:cNvSpPr txBox="1"/>
            <p:nvPr/>
          </p:nvSpPr>
          <p:spPr>
            <a:xfrm>
              <a:off x="17510859" y="1168170"/>
              <a:ext cx="9893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dirty="0">
                  <a:solidFill>
                    <a:srgbClr val="FFFFFF"/>
                  </a:solidFill>
                  <a:latin typeface="STXinwei" panose="02010800040101010101" pitchFamily="2" charset="-122"/>
                  <a:ea typeface="STXinwei" panose="02010800040101010101" pitchFamily="2" charset="-122"/>
                </a:rPr>
                <a:t>Liveness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94B4C51-09DC-404A-8054-286C962D47B6}"/>
                </a:ext>
              </a:extLst>
            </p:cNvPr>
            <p:cNvSpPr txBox="1"/>
            <p:nvPr/>
          </p:nvSpPr>
          <p:spPr>
            <a:xfrm>
              <a:off x="14948156" y="1092857"/>
              <a:ext cx="7152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TW" sz="1600" dirty="0">
                  <a:solidFill>
                    <a:srgbClr val="FFFFFF"/>
                  </a:solidFill>
                  <a:latin typeface="STXinwei" panose="02010800040101010101" pitchFamily="2" charset="-122"/>
                  <a:ea typeface="STXinwei" panose="02010800040101010101" pitchFamily="2" charset="-122"/>
                </a:rPr>
                <a:t>Safety</a:t>
              </a: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C1BBF941-BC0B-4642-9272-D0E8D43CB2E0}"/>
              </a:ext>
            </a:extLst>
          </p:cNvPr>
          <p:cNvSpPr txBox="1"/>
          <p:nvPr/>
        </p:nvSpPr>
        <p:spPr>
          <a:xfrm>
            <a:off x="8808136" y="5082285"/>
            <a:ext cx="18004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抽象化系统模型</a:t>
            </a:r>
          </a:p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Abstract Model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A9CF3D4-6F03-4C4E-8CE0-5062E02CAD85}"/>
              </a:ext>
            </a:extLst>
          </p:cNvPr>
          <p:cNvSpPr txBox="1"/>
          <p:nvPr/>
        </p:nvSpPr>
        <p:spPr>
          <a:xfrm>
            <a:off x="1885164" y="5080763"/>
            <a:ext cx="18004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具象化系统模型</a:t>
            </a:r>
          </a:p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Concrete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 </a:t>
            </a:r>
            <a:r>
              <a:rPr lang="en-US" altLang="zh-CN" dirty="0">
                <a:latin typeface="STXinwei" panose="02010800040101010101" pitchFamily="2" charset="-122"/>
                <a:ea typeface="STXinwei" panose="02010800040101010101" pitchFamily="2" charset="-122"/>
              </a:rPr>
              <a:t>Model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645941-C7CD-E64A-AED4-583EBF620B15}"/>
              </a:ext>
            </a:extLst>
          </p:cNvPr>
          <p:cNvSpPr txBox="1"/>
          <p:nvPr/>
        </p:nvSpPr>
        <p:spPr>
          <a:xfrm>
            <a:off x="1584933" y="6384588"/>
            <a:ext cx="9026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 derived from: </a:t>
            </a:r>
            <a:r>
              <a:rPr lang="en-US" dirty="0">
                <a:hlinkClick r:id="rId3"/>
              </a:rPr>
              <a:t>A Galois Connection Calculus for Abstract Interpretation</a:t>
            </a:r>
            <a:r>
              <a:rPr lang="zh-CN" altLang="en-US" dirty="0"/>
              <a:t>  </a:t>
            </a:r>
            <a:r>
              <a:rPr lang="en-US" altLang="zh-CN" dirty="0"/>
              <a:t>by </a:t>
            </a:r>
            <a:r>
              <a:rPr lang="en-US" altLang="zh-CN" dirty="0">
                <a:hlinkClick r:id="rId4"/>
              </a:rPr>
              <a:t>Patrick </a:t>
            </a:r>
            <a:r>
              <a:rPr lang="en-US" altLang="zh-CN" dirty="0" err="1">
                <a:hlinkClick r:id="rId4"/>
              </a:rPr>
              <a:t>Cousot</a:t>
            </a:r>
            <a:endParaRPr lang="en-TW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5355530-67E8-3847-A8CD-B19A5E6115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9397" y="247270"/>
            <a:ext cx="2326113" cy="144412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47D817F-1679-FE42-AE04-E80049BDC6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82935" y="5232862"/>
            <a:ext cx="4201201" cy="978362"/>
          </a:xfrm>
          <a:prstGeom prst="rect">
            <a:avLst/>
          </a:prstGeom>
        </p:spPr>
      </p:pic>
      <p:pic>
        <p:nvPicPr>
          <p:cNvPr id="38" name="Picture 37">
            <a:hlinkClick r:id="rId7"/>
            <a:extLst>
              <a:ext uri="{FF2B5EF4-FFF2-40B4-BE49-F238E27FC236}">
                <a16:creationId xmlns:a16="http://schemas.microsoft.com/office/drawing/2014/main" id="{E99607B7-2E48-CA47-B9AB-F60C576CBFC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42555" y="257062"/>
            <a:ext cx="1670717" cy="1263904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D0ACDB0F-ED43-EB4C-8B2C-C1E7108181BB}"/>
              </a:ext>
            </a:extLst>
          </p:cNvPr>
          <p:cNvSpPr txBox="1"/>
          <p:nvPr/>
        </p:nvSpPr>
        <p:spPr>
          <a:xfrm>
            <a:off x="9971870" y="1652043"/>
            <a:ext cx="20120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hlinkClick r:id="rId7"/>
              </a:rPr>
              <a:t>Abstract Interpretation With Professor Patrick </a:t>
            </a:r>
            <a:r>
              <a:rPr lang="en-US" sz="600" dirty="0" err="1">
                <a:hlinkClick r:id="rId7"/>
              </a:rPr>
              <a:t>Cousot</a:t>
            </a:r>
            <a:r>
              <a:rPr lang="en-US" sz="600" dirty="0">
                <a:hlinkClick r:id="rId7"/>
              </a:rPr>
              <a:t> </a:t>
            </a:r>
          </a:p>
          <a:p>
            <a:pPr algn="ctr"/>
            <a:r>
              <a:rPr lang="en-US" sz="600" dirty="0">
                <a:hlinkClick r:id="rId7"/>
              </a:rPr>
              <a:t>| Lecture Series on AI #11 | J.P. Morgan</a:t>
            </a:r>
            <a:endParaRPr lang="en-US" sz="600" dirty="0"/>
          </a:p>
        </p:txBody>
      </p:sp>
      <p:pic>
        <p:nvPicPr>
          <p:cNvPr id="40" name="Picture 39">
            <a:hlinkClick r:id="rId4"/>
            <a:extLst>
              <a:ext uri="{FF2B5EF4-FFF2-40B4-BE49-F238E27FC236}">
                <a16:creationId xmlns:a16="http://schemas.microsoft.com/office/drawing/2014/main" id="{054C730D-FC04-FF4E-B2F5-4140C49A9203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715745" y="5538551"/>
            <a:ext cx="1163552" cy="1138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8719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"/>
          <p:cNvSpPr>
            <a:spLocks noChangeArrowheads="1"/>
          </p:cNvSpPr>
          <p:nvPr/>
        </p:nvSpPr>
        <p:spPr bwMode="auto">
          <a:xfrm>
            <a:off x="3880022" y="5880776"/>
            <a:ext cx="797433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defTabSz="914354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defRPr/>
            </a:pPr>
            <a:r>
              <a:rPr lang="zh-CN" altLang="en-US" sz="1600" b="1" kern="0" dirty="0">
                <a:latin typeface="Arial" charset="0"/>
                <a:ea typeface="Arial" charset="0"/>
                <a:cs typeface="Arial" charset="0"/>
                <a:sym typeface="Arial"/>
              </a:rPr>
              <a:t>表格来自 </a:t>
            </a:r>
            <a:r>
              <a:rPr lang="en-US" altLang="zh-CN" sz="1600" b="1" kern="0" dirty="0">
                <a:latin typeface="Arial" charset="0"/>
                <a:ea typeface="Arial" charset="0"/>
                <a:cs typeface="Arial" charset="0"/>
                <a:sym typeface="Arial"/>
              </a:rPr>
              <a:t>Mathematical Models: A Sketch for the Philosophy of Math (1981)</a:t>
            </a:r>
            <a:endParaRPr lang="zh-CN" altLang="en-US" sz="1600" b="1" kern="0" dirty="0">
              <a:latin typeface="Arial" charset="0"/>
              <a:ea typeface="Arial" charset="0"/>
              <a:cs typeface="Arial" charset="0"/>
              <a:sym typeface="Arial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325499" y="6120378"/>
            <a:ext cx="489352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354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defRPr/>
            </a:pPr>
            <a:r>
              <a:rPr lang="en-US" sz="1600" dirty="0">
                <a:latin typeface="Arial" charset="0"/>
                <a:ea typeface="Arial" charset="0"/>
                <a:cs typeface="Arial" charset="0"/>
              </a:rPr>
              <a:t>b</a:t>
            </a:r>
            <a:r>
              <a:rPr lang="en-US" sz="1600" kern="0" dirty="0">
                <a:latin typeface="Arial" charset="0"/>
                <a:ea typeface="Arial" charset="0"/>
                <a:cs typeface="Arial" charset="0"/>
                <a:sym typeface="Arial"/>
              </a:rPr>
              <a:t>y Saunders Mac Lane</a:t>
            </a:r>
            <a:r>
              <a:rPr lang="en-US" sz="1600" dirty="0">
                <a:latin typeface="Arial" charset="0"/>
                <a:ea typeface="Arial" charset="0"/>
                <a:cs typeface="Arial" charset="0"/>
              </a:rPr>
              <a:t>, </a:t>
            </a:r>
            <a:r>
              <a:rPr lang="en-US" altLang="zh-CN" sz="1600" kern="0" dirty="0">
                <a:latin typeface="Arial" charset="0"/>
                <a:ea typeface="Arial" charset="0"/>
                <a:cs typeface="Arial" charset="0"/>
                <a:sym typeface="Arial"/>
              </a:rPr>
              <a:t>founder of Category Theory</a:t>
            </a:r>
            <a:endParaRPr lang="en-US" sz="1600" i="1" kern="0" dirty="0">
              <a:latin typeface="Arial" charset="0"/>
              <a:ea typeface="Arial" charset="0"/>
              <a:cs typeface="Arial" charset="0"/>
              <a:sym typeface="Arial"/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6912538"/>
              </p:ext>
            </p:extLst>
          </p:nvPr>
        </p:nvGraphicFramePr>
        <p:xfrm>
          <a:off x="767354" y="1471367"/>
          <a:ext cx="10451666" cy="443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258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258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3836">
                <a:tc>
                  <a:txBody>
                    <a:bodyPr/>
                    <a:lstStyle/>
                    <a:p>
                      <a:r>
                        <a:rPr lang="en-US" sz="1300" dirty="0" err="1"/>
                        <a:t>计数</a:t>
                      </a:r>
                      <a:r>
                        <a:rPr lang="zh-CN" altLang="en-US" sz="1300" dirty="0"/>
                        <a:t>、枚举（</a:t>
                      </a:r>
                      <a:r>
                        <a:rPr lang="en-US" sz="1300" dirty="0"/>
                        <a:t>Counting, Enumerating</a:t>
                      </a:r>
                      <a:r>
                        <a:rPr lang="zh-CN" altLang="en-US" sz="1300" dirty="0"/>
                        <a:t>）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 err="1"/>
                        <a:t>算元对象</a:t>
                      </a:r>
                      <a:r>
                        <a:rPr lang="zh-CN" altLang="en-US" sz="1300" dirty="0"/>
                        <a:t> （命名空间）</a:t>
                      </a:r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3836">
                <a:tc>
                  <a:txBody>
                    <a:bodyPr/>
                    <a:lstStyle/>
                    <a:p>
                      <a:r>
                        <a:rPr lang="en-US" sz="1300" dirty="0"/>
                        <a:t>Measuring</a:t>
                      </a:r>
                      <a:r>
                        <a:rPr lang="zh-CN" altLang="en-US" sz="1300" dirty="0"/>
                        <a:t> （度量）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Real Numbers, Calculus, Analysis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3836">
                <a:tc>
                  <a:txBody>
                    <a:bodyPr/>
                    <a:lstStyle/>
                    <a:p>
                      <a:r>
                        <a:rPr lang="en-US" sz="1300" dirty="0"/>
                        <a:t>Shaping</a:t>
                      </a:r>
                      <a:r>
                        <a:rPr lang="zh-CN" altLang="en-US" sz="1300" dirty="0"/>
                        <a:t>      （分辨形体）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Geometry,</a:t>
                      </a:r>
                      <a:r>
                        <a:rPr lang="en-US" sz="1300" baseline="0" dirty="0"/>
                        <a:t> Topology</a:t>
                      </a:r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3836">
                <a:tc>
                  <a:txBody>
                    <a:bodyPr/>
                    <a:lstStyle/>
                    <a:p>
                      <a:r>
                        <a:rPr lang="en-US" sz="1300" dirty="0"/>
                        <a:t>Forming</a:t>
                      </a:r>
                      <a:r>
                        <a:rPr lang="zh-CN" altLang="en-US" sz="1300" dirty="0"/>
                        <a:t>      （成形）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Symmetry, Group</a:t>
                      </a:r>
                      <a:r>
                        <a:rPr lang="en-US" sz="1300" baseline="0" dirty="0"/>
                        <a:t> Theory</a:t>
                      </a:r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3836">
                <a:tc>
                  <a:txBody>
                    <a:bodyPr/>
                    <a:lstStyle/>
                    <a:p>
                      <a:r>
                        <a:rPr lang="en-US" sz="1300" dirty="0"/>
                        <a:t>Estimating</a:t>
                      </a:r>
                      <a:r>
                        <a:rPr lang="zh-CN" altLang="en-US" sz="1300" dirty="0"/>
                        <a:t>   （估测）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Probability, Measure Theory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3836">
                <a:tc>
                  <a:txBody>
                    <a:bodyPr/>
                    <a:lstStyle/>
                    <a:p>
                      <a:r>
                        <a:rPr lang="en-US" sz="1300" dirty="0"/>
                        <a:t>Moving</a:t>
                      </a:r>
                      <a:r>
                        <a:rPr lang="zh-CN" altLang="en-US" sz="1300" dirty="0"/>
                        <a:t>         （移动）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Mechanics, Calculus, Dynamics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43836">
                <a:tc>
                  <a:txBody>
                    <a:bodyPr/>
                    <a:lstStyle/>
                    <a:p>
                      <a:r>
                        <a:rPr lang="en-US" sz="1300" dirty="0"/>
                        <a:t>Calculating</a:t>
                      </a:r>
                      <a:r>
                        <a:rPr lang="zh-CN" altLang="en-US" sz="1300" dirty="0"/>
                        <a:t>   （计算）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Algebra, Numerical Analysis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43836">
                <a:tc>
                  <a:txBody>
                    <a:bodyPr/>
                    <a:lstStyle/>
                    <a:p>
                      <a:pPr marL="0" marR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/>
                        <a:t>Proving</a:t>
                      </a:r>
                      <a:r>
                        <a:rPr lang="zh-CN" altLang="en-US" sz="1300" dirty="0"/>
                        <a:t>          （证明）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Logic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43836">
                <a:tc>
                  <a:txBody>
                    <a:bodyPr/>
                    <a:lstStyle/>
                    <a:p>
                      <a:r>
                        <a:rPr lang="en-US" sz="1300" dirty="0"/>
                        <a:t>Puzzling</a:t>
                      </a:r>
                      <a:r>
                        <a:rPr lang="zh-CN" altLang="en-US" sz="1300" dirty="0"/>
                        <a:t>          （解谜、加密）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Combinatorics, Num</a:t>
                      </a:r>
                      <a:r>
                        <a:rPr lang="en-US" altLang="zh-CN" sz="1300" dirty="0"/>
                        <a:t>b</a:t>
                      </a:r>
                      <a:r>
                        <a:rPr lang="en-US" sz="1300" dirty="0"/>
                        <a:t>er Theory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43836">
                <a:tc>
                  <a:txBody>
                    <a:bodyPr/>
                    <a:lstStyle/>
                    <a:p>
                      <a:r>
                        <a:rPr lang="en-US" sz="1300" dirty="0"/>
                        <a:t>Grouping</a:t>
                      </a:r>
                      <a:r>
                        <a:rPr lang="zh-CN" altLang="en-US" sz="1300" dirty="0"/>
                        <a:t>        （聚类）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Set Theory, Combinatorics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4C4B1F32-390E-A548-B54E-22E0A2B188D9}"/>
              </a:ext>
            </a:extLst>
          </p:cNvPr>
          <p:cNvSpPr txBox="1"/>
          <p:nvPr/>
        </p:nvSpPr>
        <p:spPr>
          <a:xfrm>
            <a:off x="6279719" y="6494798"/>
            <a:ext cx="49393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Link to the </a:t>
            </a:r>
            <a:r>
              <a:rPr lang="en-US" sz="1600" dirty="0">
                <a:hlinkClick r:id="rId3"/>
              </a:rPr>
              <a:t>online paper</a:t>
            </a:r>
            <a:r>
              <a:rPr lang="en-US" sz="1600" dirty="0"/>
              <a:t>: Last accessed: October 18, 2020</a:t>
            </a:r>
            <a:endParaRPr lang="en-TW" sz="1600" dirty="0"/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62FCA676-DFE1-4C46-A7B7-2401BBDA11EF}"/>
              </a:ext>
            </a:extLst>
          </p:cNvPr>
          <p:cNvSpPr txBox="1">
            <a:spLocks/>
          </p:cNvSpPr>
          <p:nvPr/>
        </p:nvSpPr>
        <p:spPr>
          <a:xfrm>
            <a:off x="268874" y="265953"/>
            <a:ext cx="10980000" cy="468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400" b="1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可计算语言的计量本质：</a:t>
            </a:r>
            <a:r>
              <a:rPr lang="zh-CN" altLang="en-TW" sz="2400" b="1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算</a:t>
            </a:r>
            <a:r>
              <a:rPr lang="zh-CN" altLang="en-US" sz="2400" b="1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符</a:t>
            </a:r>
            <a:r>
              <a:rPr lang="en-US" altLang="zh-CN" sz="2400" b="1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(</a:t>
            </a:r>
            <a:r>
              <a:rPr lang="zh-CN" altLang="en-US" sz="2400" b="1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动词片语</a:t>
            </a:r>
            <a:r>
              <a:rPr lang="en-US" altLang="zh-CN" sz="2400" b="1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)</a:t>
            </a:r>
            <a:r>
              <a:rPr lang="zh-CN" altLang="en-US" sz="2400" b="1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的分类空间</a:t>
            </a:r>
          </a:p>
        </p:txBody>
      </p:sp>
    </p:spTree>
    <p:extLst>
      <p:ext uri="{BB962C8B-B14F-4D97-AF65-F5344CB8AC3E}">
        <p14:creationId xmlns:p14="http://schemas.microsoft.com/office/powerpoint/2010/main" val="7242769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>
            <p:ph type="title"/>
          </p:nvPr>
        </p:nvSpPr>
        <p:spPr>
          <a:xfrm>
            <a:off x="608381" y="320670"/>
            <a:ext cx="10980000" cy="468000"/>
          </a:xfrm>
        </p:spPr>
        <p:txBody>
          <a:bodyPr/>
          <a:lstStyle/>
          <a:p>
            <a:pPr algn="ctr"/>
            <a:r>
              <a:rPr lang="zh-CN" altLang="en-US" sz="2400" b="1" dirty="0">
                <a:latin typeface="STXinwei" panose="02010800040101010101" pitchFamily="2" charset="-122"/>
                <a:ea typeface="STXinwei" panose="02010800040101010101" pitchFamily="2" charset="-122"/>
              </a:rPr>
              <a:t>散落在各类计算模型中的决策论证方法</a:t>
            </a:r>
            <a:br>
              <a:rPr lang="en-US" altLang="zh-CN" sz="2400" b="1" dirty="0">
                <a:latin typeface="STXinwei" panose="02010800040101010101" pitchFamily="2" charset="-122"/>
                <a:ea typeface="STXinwei" panose="02010800040101010101" pitchFamily="2" charset="-122"/>
              </a:rPr>
            </a:br>
            <a:r>
              <a:rPr lang="en-US" altLang="zh-CN" sz="2400" b="1" dirty="0">
                <a:latin typeface="STXinwei" panose="02010800040101010101" pitchFamily="2" charset="-122"/>
                <a:ea typeface="STXinwei" panose="02010800040101010101" pitchFamily="2" charset="-122"/>
              </a:rPr>
              <a:t>(Models of Computation)</a:t>
            </a:r>
            <a:endParaRPr lang="zh-CN" altLang="en-US" sz="2400" b="1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graphicFrame>
        <p:nvGraphicFramePr>
          <p:cNvPr id="16" name="Table">
            <a:extLst>
              <a:ext uri="{FF2B5EF4-FFF2-40B4-BE49-F238E27FC236}">
                <a16:creationId xmlns:a16="http://schemas.microsoft.com/office/drawing/2014/main" id="{63AE37BB-E487-3147-82D1-A9334E4D913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28947706"/>
              </p:ext>
            </p:extLst>
          </p:nvPr>
        </p:nvGraphicFramePr>
        <p:xfrm>
          <a:off x="1252387" y="1982575"/>
          <a:ext cx="10263134" cy="4121656"/>
        </p:xfrm>
        <a:graphic>
          <a:graphicData uri="http://schemas.openxmlformats.org/drawingml/2006/table">
            <a:tbl>
              <a:tblPr firstRow="1" firstCol="1"/>
              <a:tblGrid>
                <a:gridCol w="16453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311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311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3111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3111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3111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3111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23111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515207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2200"/>
                      </a:pPr>
                      <a:endParaRPr sz="1100"/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1100" b="1" dirty="0" err="1"/>
                        <a:t>系统代数</a:t>
                      </a:r>
                      <a:endParaRPr sz="1100" b="1" dirty="0"/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1100" b="1" dirty="0" err="1"/>
                        <a:t>离散系统</a:t>
                      </a:r>
                      <a:endParaRPr sz="1100" b="1" dirty="0"/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1100" b="1" dirty="0" err="1"/>
                        <a:t>动态系统</a:t>
                      </a:r>
                      <a:endParaRPr sz="1100" b="1" dirty="0"/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1100" b="1" dirty="0" err="1"/>
                        <a:t>概率推论</a:t>
                      </a:r>
                      <a:endParaRPr sz="1100" b="1" dirty="0"/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1100" b="1" dirty="0" err="1"/>
                        <a:t>专家规则系统</a:t>
                      </a:r>
                      <a:endParaRPr sz="1100" b="1" dirty="0"/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1100" b="1" dirty="0" err="1"/>
                        <a:t>范畴论</a:t>
                      </a:r>
                      <a:endParaRPr sz="1100" b="1" dirty="0"/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1100" b="1" dirty="0" err="1"/>
                        <a:t>证明辅助系统</a:t>
                      </a:r>
                      <a:endParaRPr sz="1100" b="1" dirty="0"/>
                    </a:p>
                  </a:txBody>
                  <a:tcPr marL="25400" marR="25400" marT="25400" marB="254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5207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1100" b="1" dirty="0" err="1"/>
                        <a:t>算元（名词片语</a:t>
                      </a:r>
                      <a:r>
                        <a:rPr sz="1100" b="1" dirty="0"/>
                        <a:t>）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 dirty="0"/>
                        <a:t>&lt;</a:t>
                      </a:r>
                      <a:r>
                        <a:rPr sz="1100" dirty="0" err="1"/>
                        <a:t>特性</a:t>
                      </a:r>
                      <a:r>
                        <a:rPr sz="1100" dirty="0"/>
                        <a:t>, </a:t>
                      </a:r>
                      <a:r>
                        <a:rPr sz="1100" dirty="0" err="1"/>
                        <a:t>真值</a:t>
                      </a:r>
                      <a:r>
                        <a:rPr sz="1100" dirty="0"/>
                        <a:t>, </a:t>
                      </a:r>
                      <a:r>
                        <a:rPr sz="1100" dirty="0" err="1"/>
                        <a:t>组织</a:t>
                      </a:r>
                      <a:r>
                        <a:rPr sz="1100" dirty="0"/>
                        <a:t>&gt;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 dirty="0" err="1"/>
                        <a:t>事件令牌</a:t>
                      </a:r>
                      <a:endParaRPr sz="1100" dirty="0"/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 dirty="0" err="1"/>
                        <a:t>变量矩阵</a:t>
                      </a:r>
                      <a:endParaRPr sz="1100" dirty="0"/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各变量的
概率分布函数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布尔逻辑变量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对象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定理陈述</a:t>
                      </a:r>
                    </a:p>
                  </a:txBody>
                  <a:tcPr marL="25400" marR="25400" marT="25400" marB="254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5207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1100" b="1"/>
                        <a:t>算符（动词片语）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{编码, 枚举, 评估}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令牌追踪过程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 dirty="0" err="1"/>
                        <a:t>更新时序数列</a:t>
                      </a:r>
                      <a:endParaRPr sz="1100" dirty="0"/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 dirty="0" err="1"/>
                        <a:t>条件概率矩阵</a:t>
                      </a:r>
                      <a:endParaRPr sz="1100" dirty="0"/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规则宣告语言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态射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使用者提示</a:t>
                      </a:r>
                    </a:p>
                  </a:txBody>
                  <a:tcPr marL="25400" marR="25400" marT="25400" marB="254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5207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1100" b="1"/>
                        <a:t>元素关系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 dirty="0" err="1"/>
                        <a:t>键值对</a:t>
                      </a:r>
                      <a:r>
                        <a:rPr lang="en-TW" sz="1100" dirty="0"/>
                        <a:t>数据格式</a:t>
                      </a:r>
                      <a:endParaRPr sz="1100" dirty="0"/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拓扑条件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因变量表达式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 dirty="0" err="1"/>
                        <a:t>因果拓扑结构</a:t>
                      </a:r>
                      <a:endParaRPr sz="1100" dirty="0"/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 dirty="0" err="1"/>
                        <a:t>假设</a:t>
                      </a:r>
                      <a:r>
                        <a:rPr sz="1100" dirty="0"/>
                        <a:t> </a:t>
                      </a:r>
                      <a:r>
                        <a:rPr sz="1100" dirty="0" err="1"/>
                        <a:t>与</a:t>
                      </a:r>
                      <a:r>
                        <a:rPr sz="1100" dirty="0"/>
                        <a:t> </a:t>
                      </a:r>
                      <a:r>
                        <a:rPr sz="1100" dirty="0" err="1"/>
                        <a:t>断言</a:t>
                      </a:r>
                      <a:endParaRPr sz="1100" dirty="0"/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 dirty="0" err="1"/>
                        <a:t>箭头</a:t>
                      </a:r>
                      <a:r>
                        <a:rPr sz="1100" dirty="0"/>
                        <a:t>/
</a:t>
                      </a:r>
                      <a:r>
                        <a:rPr sz="1100" dirty="0" err="1"/>
                        <a:t>函数</a:t>
                      </a:r>
                      <a:r>
                        <a:rPr sz="1100" dirty="0"/>
                        <a:t>/</a:t>
                      </a:r>
                      <a:r>
                        <a:rPr lang="en-US" sz="1100" dirty="0" err="1"/>
                        <a:t>态射</a:t>
                      </a:r>
                      <a:endParaRPr sz="1100" dirty="0"/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假设 与 断言</a:t>
                      </a:r>
                    </a:p>
                  </a:txBody>
                  <a:tcPr marL="25400" marR="25400" marT="25400" marB="254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5207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1100" b="1"/>
                        <a:t>时域尺度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自定义时域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离散时域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连续时域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无时域概念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 dirty="0" err="1"/>
                        <a:t>自定义时域</a:t>
                      </a:r>
                      <a:endParaRPr sz="1100" dirty="0"/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 dirty="0" err="1"/>
                        <a:t>自定义时域</a:t>
                      </a:r>
                      <a:endParaRPr sz="1100" dirty="0"/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自定义时域</a:t>
                      </a:r>
                    </a:p>
                  </a:txBody>
                  <a:tcPr marL="25400" marR="25400" marT="25400" marB="254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15207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1100" b="1"/>
                        <a:t>形式化语义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可达性分析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安全性与活性分析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变量数列报表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边际概率分布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合规系统配置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 dirty="0" err="1"/>
                        <a:t>同构条件分析</a:t>
                      </a:r>
                      <a:endParaRPr sz="1100" dirty="0"/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变量命名 与 
拓扑关系</a:t>
                      </a:r>
                    </a:p>
                  </a:txBody>
                  <a:tcPr marL="25400" marR="25400" marT="25400" marB="254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15207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1100" b="1"/>
                        <a:t>执行引擎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复合式计算模型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Petri-Net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联立方程式求解器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贝叶斯网络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SAT Solver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 dirty="0" err="1"/>
                        <a:t>Olog</a:t>
                      </a:r>
                      <a:r>
                        <a:rPr sz="1100" dirty="0"/>
                        <a:t>/</a:t>
                      </a:r>
                      <a:r>
                        <a:rPr sz="1100" dirty="0" err="1"/>
                        <a:t>Catlab</a:t>
                      </a:r>
                      <a:endParaRPr sz="1100" dirty="0"/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 dirty="0" err="1"/>
                        <a:t>归纳</a:t>
                      </a:r>
                      <a:r>
                        <a:rPr sz="1100" dirty="0"/>
                        <a:t>/</a:t>
                      </a:r>
                      <a:r>
                        <a:rPr sz="1100" dirty="0" err="1"/>
                        <a:t>演绎</a:t>
                      </a:r>
                      <a:r>
                        <a:rPr sz="1100" dirty="0"/>
                        <a:t>/</a:t>
                      </a:r>
                      <a:r>
                        <a:rPr sz="1100" dirty="0" err="1"/>
                        <a:t>简化</a:t>
                      </a:r>
                      <a:endParaRPr sz="1100" dirty="0"/>
                    </a:p>
                  </a:txBody>
                  <a:tcPr marL="25400" marR="25400" marT="25400" marB="25400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15207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1100" b="1"/>
                        <a:t>应用领域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系统方案开发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安全与活性分析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系统趋势分析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故障侦错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系统论证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纯数学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 dirty="0" err="1"/>
                        <a:t>验证设计合约</a:t>
                      </a:r>
                      <a:endParaRPr sz="1100" dirty="0"/>
                    </a:p>
                  </a:txBody>
                  <a:tcPr marL="25400" marR="25400" marT="25400" marB="25400" anchor="ctr" horzOverflow="overflow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060B567-EE35-BB44-B2CC-2B8CCE73F89E}"/>
              </a:ext>
            </a:extLst>
          </p:cNvPr>
          <p:cNvSpPr/>
          <p:nvPr/>
        </p:nvSpPr>
        <p:spPr>
          <a:xfrm>
            <a:off x="2875280" y="1982575"/>
            <a:ext cx="1198880" cy="4121656"/>
          </a:xfrm>
          <a:prstGeom prst="roundRect">
            <a:avLst/>
          </a:prstGeom>
          <a:noFill/>
          <a:ln w="63500">
            <a:solidFill>
              <a:srgbClr val="E900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4166524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918820" y="1166842"/>
            <a:ext cx="7147548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顾学雍</a:t>
            </a:r>
          </a:p>
          <a:p>
            <a:r>
              <a:rPr lang="zh-TW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系统代数 </a:t>
            </a:r>
            <a:r>
              <a:rPr lang="en-US" dirty="0">
                <a:latin typeface="STXinwei" panose="02010800040101010101" pitchFamily="2" charset="-122"/>
                <a:ea typeface="STXinwei" panose="02010800040101010101" pitchFamily="2" charset="-122"/>
              </a:rPr>
              <a:t>Algebra of Systems （</a:t>
            </a:r>
            <a:r>
              <a:rPr lang="en-US" dirty="0" err="1">
                <a:latin typeface="STXinwei" panose="02010800040101010101" pitchFamily="2" charset="-122"/>
                <a:ea typeface="STXinwei" panose="02010800040101010101" pitchFamily="2" charset="-122"/>
              </a:rPr>
              <a:t>AoS</a:t>
            </a:r>
            <a:r>
              <a:rPr lang="en-US" dirty="0"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r>
              <a:rPr lang="zh-TW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方法论原创者</a:t>
            </a:r>
          </a:p>
          <a:p>
            <a:br>
              <a:rPr lang="zh-TW" altLang="en-US" dirty="0">
                <a:latin typeface="STXinwei" panose="02010800040101010101" pitchFamily="2" charset="-122"/>
                <a:ea typeface="STXinwei" panose="02010800040101010101" pitchFamily="2" charset="-122"/>
              </a:rPr>
            </a:br>
            <a:endParaRPr lang="zh-TW" altLang="en-US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r>
              <a:rPr lang="zh-TW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清华大学副教授，</a:t>
            </a:r>
          </a:p>
          <a:p>
            <a:r>
              <a:rPr lang="zh-TW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麻省理工学院工程系统博士，系统设计与管理硕士</a:t>
            </a:r>
          </a:p>
          <a:p>
            <a:r>
              <a:rPr lang="zh-TW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明尼苏达大学机械工程本科与工业工程硕士，</a:t>
            </a:r>
          </a:p>
          <a:p>
            <a:r>
              <a:rPr lang="zh-TW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联合国教科文基金会（</a:t>
            </a:r>
            <a:r>
              <a:rPr lang="en-US" dirty="0">
                <a:latin typeface="STXinwei" panose="02010800040101010101" pitchFamily="2" charset="-122"/>
                <a:ea typeface="STXinwei" panose="02010800040101010101" pitchFamily="2" charset="-122"/>
              </a:rPr>
              <a:t>UNESCO）</a:t>
            </a:r>
            <a:r>
              <a:rPr lang="zh-TW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产学合作教席教授查建中特聘顾问。</a:t>
            </a:r>
          </a:p>
          <a:p>
            <a:r>
              <a:rPr lang="zh-TW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印尼统筹部部长 </a:t>
            </a:r>
            <a:r>
              <a:rPr lang="en-US" dirty="0" err="1">
                <a:latin typeface="STXinwei" panose="02010800040101010101" pitchFamily="2" charset="-122"/>
                <a:ea typeface="STXinwei" panose="02010800040101010101" pitchFamily="2" charset="-122"/>
              </a:rPr>
              <a:t>Luhut</a:t>
            </a:r>
            <a:r>
              <a:rPr lang="en-US" dirty="0">
                <a:latin typeface="STXinwei" panose="02010800040101010101" pitchFamily="2" charset="-122"/>
                <a:ea typeface="STXinwei" panose="02010800040101010101" pitchFamily="2" charset="-122"/>
              </a:rPr>
              <a:t> </a:t>
            </a:r>
            <a:r>
              <a:rPr lang="en-US" dirty="0" err="1">
                <a:latin typeface="STXinwei" panose="02010800040101010101" pitchFamily="2" charset="-122"/>
                <a:ea typeface="STXinwei" panose="02010800040101010101" pitchFamily="2" charset="-122"/>
              </a:rPr>
              <a:t>Panjadang</a:t>
            </a:r>
            <a:r>
              <a:rPr lang="en-US" dirty="0">
                <a:latin typeface="STXinwei" panose="02010800040101010101" pitchFamily="2" charset="-122"/>
                <a:ea typeface="STXinwei" panose="02010800040101010101" pitchFamily="2" charset="-122"/>
              </a:rPr>
              <a:t> </a:t>
            </a:r>
            <a:r>
              <a:rPr lang="zh-TW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的科技顾问</a:t>
            </a:r>
          </a:p>
          <a:p>
            <a:r>
              <a:rPr lang="zh-TW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印尼国家未来知识中心的发起人</a:t>
            </a:r>
          </a:p>
          <a:p>
            <a:br>
              <a:rPr lang="zh-TW" altLang="en-US" dirty="0">
                <a:latin typeface="STXinwei" panose="02010800040101010101" pitchFamily="2" charset="-122"/>
                <a:ea typeface="STXinwei" panose="02010800040101010101" pitchFamily="2" charset="-122"/>
              </a:rPr>
            </a:br>
            <a:endParaRPr lang="zh-TW" altLang="en-US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r>
              <a:rPr lang="en-US" dirty="0">
                <a:latin typeface="STXinwei" panose="02010800040101010101" pitchFamily="2" charset="-122"/>
                <a:ea typeface="STXinwei" panose="02010800040101010101" pitchFamily="2" charset="-122"/>
              </a:rPr>
              <a:t>Email: </a:t>
            </a:r>
            <a:r>
              <a:rPr lang="en-US" u="sng" dirty="0">
                <a:latin typeface="STXinwei" panose="02010800040101010101" pitchFamily="2" charset="-122"/>
                <a:ea typeface="STXinwei" panose="02010800040101010101" pitchFamily="2" charset="-122"/>
                <a:hlinkClick r:id="rId2"/>
              </a:rPr>
              <a:t>benkoo@mail.tsinghua.edu.cn</a:t>
            </a:r>
            <a:endParaRPr lang="en-US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br>
              <a:rPr lang="en-US" dirty="0">
                <a:latin typeface="STXinwei" panose="02010800040101010101" pitchFamily="2" charset="-122"/>
                <a:ea typeface="STXinwei" panose="02010800040101010101" pitchFamily="2" charset="-122"/>
              </a:rPr>
            </a:br>
            <a:endParaRPr lang="en-US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r>
              <a:rPr lang="zh-TW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个人主页：</a:t>
            </a:r>
            <a:r>
              <a:rPr lang="en-US" u="sng" dirty="0">
                <a:latin typeface="STXinwei" panose="02010800040101010101" pitchFamily="2" charset="-122"/>
                <a:ea typeface="STXinwei" panose="02010800040101010101" pitchFamily="2" charset="-122"/>
                <a:hlinkClick r:id="rId3"/>
              </a:rPr>
              <a:t>http://</a:t>
            </a:r>
            <a:r>
              <a:rPr lang="en-US" u="sng" dirty="0" err="1">
                <a:latin typeface="STXinwei" panose="02010800040101010101" pitchFamily="2" charset="-122"/>
                <a:ea typeface="STXinwei" panose="02010800040101010101" pitchFamily="2" charset="-122"/>
                <a:hlinkClick r:id="rId3"/>
              </a:rPr>
              <a:t>xlp.pub</a:t>
            </a:r>
            <a:endParaRPr lang="en-US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67488" y="132989"/>
            <a:ext cx="115282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个人介绍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FA405B-DDF6-854C-87FF-EBF63622AC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7487" y="1166841"/>
            <a:ext cx="4524315" cy="4524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816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87" name="标题 1"/>
          <p:cNvSpPr txBox="1">
            <a:spLocks noGrp="1"/>
          </p:cNvSpPr>
          <p:nvPr>
            <p:ph type="title"/>
          </p:nvPr>
        </p:nvSpPr>
        <p:spPr>
          <a:xfrm>
            <a:off x="490746" y="514491"/>
            <a:ext cx="10980002" cy="468002"/>
          </a:xfrm>
          <a:prstGeom prst="rect">
            <a:avLst/>
          </a:prstGeom>
        </p:spPr>
        <p:txBody>
          <a:bodyPr/>
          <a:lstStyle>
            <a:lvl1pPr defTabSz="841247">
              <a:defRPr sz="2024" b="1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algn="ctr"/>
            <a:r>
              <a:rPr lang="en-TW" sz="2400" dirty="0">
                <a:latin typeface="STXinwei" panose="02010800040101010101" pitchFamily="2" charset="-122"/>
                <a:ea typeface="STXinwei" panose="02010800040101010101" pitchFamily="2" charset="-122"/>
              </a:rPr>
              <a:t>何谓代数</a:t>
            </a:r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</a:rPr>
              <a:t>？</a:t>
            </a:r>
            <a:endParaRPr sz="24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0DB2F2-F610-7547-A233-56DB8FD70F8A}"/>
              </a:ext>
            </a:extLst>
          </p:cNvPr>
          <p:cNvSpPr txBox="1"/>
          <p:nvPr/>
        </p:nvSpPr>
        <p:spPr>
          <a:xfrm>
            <a:off x="1481063" y="3147051"/>
            <a:ext cx="1012328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2000" dirty="0">
                <a:latin typeface="STXinwei" panose="02010800040101010101" pitchFamily="2" charset="-122"/>
                <a:ea typeface="STXinwei" panose="02010800040101010101" pitchFamily="2" charset="-122"/>
              </a:rPr>
              <a:t>算元集</a:t>
            </a:r>
            <a:r>
              <a:rPr lang="zh-CN" altLang="en-US" sz="2000" dirty="0">
                <a:latin typeface="STXinwei" panose="02010800040101010101" pitchFamily="2" charset="-122"/>
                <a:ea typeface="STXinwei" panose="02010800040101010101" pitchFamily="2" charset="-122"/>
              </a:rPr>
              <a:t>：定义代数算元的集合范围，可视为代数的</a:t>
            </a:r>
            <a:r>
              <a:rPr lang="zh-CN" altLang="en-US" sz="20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命名空间</a:t>
            </a:r>
            <a:r>
              <a:rPr lang="zh-CN" altLang="en-US" sz="2000" dirty="0">
                <a:latin typeface="STXinwei" panose="02010800040101010101" pitchFamily="2" charset="-122"/>
                <a:ea typeface="STXinwei" panose="02010800040101010101" pitchFamily="2" charset="-122"/>
              </a:rPr>
              <a:t>。</a:t>
            </a:r>
            <a:endParaRPr lang="en-US" altLang="zh-CN" sz="200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r>
              <a:rPr lang="zh-CN" altLang="en-US" sz="2000" dirty="0">
                <a:latin typeface="STXinwei" panose="02010800040101010101" pitchFamily="2" charset="-122"/>
                <a:ea typeface="STXinwei" panose="02010800040101010101" pitchFamily="2" charset="-122"/>
              </a:rPr>
              <a:t>算符集：定义算元之间通过复合符号交互</a:t>
            </a:r>
            <a:r>
              <a:rPr lang="zh-CN" altLang="en-US" sz="20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映射</a:t>
            </a:r>
            <a:r>
              <a:rPr lang="zh-CN" altLang="en-US" sz="2000" dirty="0">
                <a:latin typeface="STXinwei" panose="02010800040101010101" pitchFamily="2" charset="-122"/>
                <a:ea typeface="STXinwei" panose="02010800040101010101" pitchFamily="2" charset="-122"/>
              </a:rPr>
              <a:t>的</a:t>
            </a:r>
            <a:r>
              <a:rPr lang="zh-CN" altLang="en-US" sz="20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规则</a:t>
            </a:r>
            <a:r>
              <a:rPr lang="zh-CN" altLang="en-US" sz="2000" dirty="0">
                <a:latin typeface="STXinwei" panose="02010800040101010101" pitchFamily="2" charset="-122"/>
                <a:ea typeface="STXinwei" panose="02010800040101010101" pitchFamily="2" charset="-122"/>
              </a:rPr>
              <a:t>，如加、减、乘、除等</a:t>
            </a:r>
            <a:r>
              <a:rPr lang="zh-CN" altLang="en-TW" sz="2000" dirty="0">
                <a:latin typeface="STXinwei" panose="02010800040101010101" pitchFamily="2" charset="-122"/>
                <a:ea typeface="STXinwei" panose="02010800040101010101" pitchFamily="2" charset="-122"/>
              </a:rPr>
              <a:t>算符</a:t>
            </a:r>
            <a:r>
              <a:rPr lang="zh-CN" altLang="en-US" sz="2000" dirty="0">
                <a:latin typeface="STXinwei" panose="02010800040101010101" pitchFamily="2" charset="-122"/>
                <a:ea typeface="STXinwei" panose="02010800040101010101" pitchFamily="2" charset="-122"/>
              </a:rPr>
              <a:t>操作。</a:t>
            </a:r>
            <a:endParaRPr lang="en-US" altLang="zh-CN" sz="200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r>
              <a:rPr lang="en-TW" sz="2000" dirty="0">
                <a:latin typeface="STXinwei" panose="02010800040101010101" pitchFamily="2" charset="-122"/>
                <a:ea typeface="STXinwei" panose="02010800040101010101" pitchFamily="2" charset="-122"/>
              </a:rPr>
              <a:t>封闭性(Closure Property)</a:t>
            </a:r>
            <a:r>
              <a:rPr lang="zh-CN" altLang="en-US" sz="2000" dirty="0">
                <a:latin typeface="STXinwei" panose="02010800040101010101" pitchFamily="2" charset="-122"/>
                <a:ea typeface="STXinwei" panose="02010800040101010101" pitchFamily="2" charset="-122"/>
              </a:rPr>
              <a:t>：</a:t>
            </a:r>
            <a:r>
              <a:rPr lang="zh-CN" altLang="en-TW" sz="2000" dirty="0">
                <a:latin typeface="STXinwei" panose="02010800040101010101" pitchFamily="2" charset="-122"/>
                <a:ea typeface="STXinwei" panose="02010800040101010101" pitchFamily="2" charset="-122"/>
              </a:rPr>
              <a:t>通过算符</a:t>
            </a:r>
            <a:r>
              <a:rPr lang="zh-CN" altLang="en-US" sz="2000" dirty="0">
                <a:latin typeface="STXinwei" panose="02010800040101010101" pitchFamily="2" charset="-122"/>
                <a:ea typeface="STXinwei" panose="02010800040101010101" pitchFamily="2" charset="-122"/>
              </a:rPr>
              <a:t>所映射定义的算元，仍在算元集中。</a:t>
            </a:r>
            <a:endParaRPr lang="en-TW" sz="20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976E5C-7DE7-CB40-8468-31DEF278B788}"/>
              </a:ext>
            </a:extLst>
          </p:cNvPr>
          <p:cNvSpPr txBox="1"/>
          <p:nvPr/>
        </p:nvSpPr>
        <p:spPr>
          <a:xfrm>
            <a:off x="3679476" y="2316279"/>
            <a:ext cx="46025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2800" dirty="0">
                <a:latin typeface="STXinwei" panose="02010800040101010101" pitchFamily="2" charset="-122"/>
                <a:ea typeface="STXinwei" panose="02010800040101010101" pitchFamily="2" charset="-122"/>
              </a:rPr>
              <a:t>代数 := &lt;算元集</a:t>
            </a:r>
            <a:r>
              <a:rPr lang="zh-CN" altLang="en-US" sz="2800" dirty="0">
                <a:latin typeface="STXinwei" panose="02010800040101010101" pitchFamily="2" charset="-122"/>
                <a:ea typeface="STXinwei" panose="02010800040101010101" pitchFamily="2" charset="-122"/>
              </a:rPr>
              <a:t>、</a:t>
            </a:r>
            <a:r>
              <a:rPr lang="zh-CN" altLang="en-TW" sz="2800" dirty="0">
                <a:latin typeface="STXinwei" panose="02010800040101010101" pitchFamily="2" charset="-122"/>
                <a:ea typeface="STXinwei" panose="02010800040101010101" pitchFamily="2" charset="-122"/>
              </a:rPr>
              <a:t>算符</a:t>
            </a:r>
            <a:r>
              <a:rPr lang="zh-CN" altLang="en-US" sz="2800" dirty="0">
                <a:latin typeface="STXinwei" panose="02010800040101010101" pitchFamily="2" charset="-122"/>
                <a:ea typeface="STXinwei" panose="02010800040101010101" pitchFamily="2" charset="-122"/>
              </a:rPr>
              <a:t>集</a:t>
            </a:r>
            <a:r>
              <a:rPr lang="en-TW" sz="2800" dirty="0">
                <a:latin typeface="STXinwei" panose="02010800040101010101" pitchFamily="2" charset="-122"/>
                <a:ea typeface="STXinwei" panose="02010800040101010101" pitchFamily="2" charset="-122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24986542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87" name="标题 1"/>
          <p:cNvSpPr txBox="1">
            <a:spLocks noGrp="1"/>
          </p:cNvSpPr>
          <p:nvPr>
            <p:ph type="title"/>
          </p:nvPr>
        </p:nvSpPr>
        <p:spPr>
          <a:xfrm>
            <a:off x="490746" y="171591"/>
            <a:ext cx="10980002" cy="468002"/>
          </a:xfrm>
          <a:prstGeom prst="rect">
            <a:avLst/>
          </a:prstGeom>
        </p:spPr>
        <p:txBody>
          <a:bodyPr/>
          <a:lstStyle>
            <a:lvl1pPr defTabSz="841247">
              <a:defRPr sz="2024" b="1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algn="ctr"/>
            <a:r>
              <a:rPr sz="2400" dirty="0" err="1">
                <a:latin typeface="STXinwei" panose="02010800040101010101" pitchFamily="2" charset="-122"/>
                <a:ea typeface="STXinwei" panose="02010800040101010101" pitchFamily="2" charset="-122"/>
              </a:rPr>
              <a:t>系统代数</a:t>
            </a:r>
            <a:r>
              <a:rPr lang="en-TW" sz="2400" dirty="0">
                <a:latin typeface="STXinwei" panose="02010800040101010101" pitchFamily="2" charset="-122"/>
                <a:ea typeface="STXinwei" panose="02010800040101010101" pitchFamily="2" charset="-122"/>
              </a:rPr>
              <a:t>方法论</a:t>
            </a:r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</a:rPr>
              <a:t>：运用代数法则，在语义空间保证</a:t>
            </a:r>
            <a:r>
              <a:rPr lang="en-TW" sz="2400" dirty="0">
                <a:latin typeface="STXinwei" panose="02010800040101010101" pitchFamily="2" charset="-122"/>
                <a:ea typeface="STXinwei" panose="02010800040101010101" pitchFamily="2" charset="-122"/>
              </a:rPr>
              <a:t>集成多种领域信息</a:t>
            </a:r>
            <a:r>
              <a:rPr sz="2400" dirty="0" err="1">
                <a:latin typeface="STXinwei" panose="02010800040101010101" pitchFamily="2" charset="-122"/>
                <a:ea typeface="STXinwei" panose="02010800040101010101" pitchFamily="2" charset="-122"/>
              </a:rPr>
              <a:t>的</a:t>
            </a:r>
            <a:r>
              <a:rPr lang="en-TW" sz="2400" dirty="0">
                <a:latin typeface="STXinwei" panose="02010800040101010101" pitchFamily="2" charset="-122"/>
                <a:ea typeface="STXinwei" panose="02010800040101010101" pitchFamily="2" charset="-122"/>
              </a:rPr>
              <a:t>封闭性</a:t>
            </a:r>
            <a:endParaRPr sz="24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45E51CE-3361-6846-90AD-E8D0289B3A0C}"/>
              </a:ext>
            </a:extLst>
          </p:cNvPr>
          <p:cNvGrpSpPr/>
          <p:nvPr/>
        </p:nvGrpSpPr>
        <p:grpSpPr>
          <a:xfrm>
            <a:off x="2387530" y="4986410"/>
            <a:ext cx="6019800" cy="1771009"/>
            <a:chOff x="3088481" y="2305154"/>
            <a:chExt cx="6019800" cy="1771009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79B6C577-3D69-6B45-B461-F0DC4B5718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17686"/>
            <a:stretch/>
          </p:blipFill>
          <p:spPr>
            <a:xfrm>
              <a:off x="3088481" y="2305154"/>
              <a:ext cx="6019800" cy="1662167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F03A94D-D435-F44E-BD65-F003741C49AC}"/>
                </a:ext>
              </a:extLst>
            </p:cNvPr>
            <p:cNvSpPr txBox="1"/>
            <p:nvPr/>
          </p:nvSpPr>
          <p:spPr>
            <a:xfrm>
              <a:off x="5761255" y="3814553"/>
              <a:ext cx="141096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sz="1100" dirty="0"/>
                <a:t>Post-condition = True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9EEF32A-678E-BF4A-AD1C-D949901E8B19}"/>
                </a:ext>
              </a:extLst>
            </p:cNvPr>
            <p:cNvSpPr txBox="1"/>
            <p:nvPr/>
          </p:nvSpPr>
          <p:spPr>
            <a:xfrm>
              <a:off x="5761255" y="2781838"/>
              <a:ext cx="147508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sz="1100" dirty="0"/>
                <a:t>Pre-condition := {t &lt; 5}</a:t>
              </a:r>
            </a:p>
          </p:txBody>
        </p:sp>
      </p:grpSp>
      <p:sp>
        <p:nvSpPr>
          <p:cNvPr id="8" name="Oval 7">
            <a:extLst>
              <a:ext uri="{FF2B5EF4-FFF2-40B4-BE49-F238E27FC236}">
                <a16:creationId xmlns:a16="http://schemas.microsoft.com/office/drawing/2014/main" id="{F48015AE-891E-314A-AFC3-B47109B55E88}"/>
              </a:ext>
            </a:extLst>
          </p:cNvPr>
          <p:cNvSpPr/>
          <p:nvPr/>
        </p:nvSpPr>
        <p:spPr>
          <a:xfrm>
            <a:off x="1717263" y="4345254"/>
            <a:ext cx="807892" cy="725911"/>
          </a:xfrm>
          <a:prstGeom prst="ellipse">
            <a:avLst/>
          </a:prstGeom>
          <a:noFill/>
          <a:ln w="38100">
            <a:solidFill>
              <a:srgbClr val="F078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sz="1100" dirty="0">
                <a:solidFill>
                  <a:schemeClr val="tx1"/>
                </a:solidFill>
              </a:rPr>
              <a:t>Token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BD81BE-8AE5-0B46-A396-F74040A31B8F}"/>
              </a:ext>
            </a:extLst>
          </p:cNvPr>
          <p:cNvSpPr txBox="1"/>
          <p:nvPr/>
        </p:nvSpPr>
        <p:spPr>
          <a:xfrm>
            <a:off x="2525155" y="4523544"/>
            <a:ext cx="6545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每一个”Token”(令牌)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 </a:t>
            </a:r>
            <a:r>
              <a:rPr lang="zh-CN" altLang="en-TW" dirty="0">
                <a:latin typeface="STXinwei" panose="02010800040101010101" pitchFamily="2" charset="-122"/>
                <a:ea typeface="STXinwei" panose="02010800040101010101" pitchFamily="2" charset="-122"/>
              </a:rPr>
              <a:t>都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包含</a:t>
            </a:r>
            <a:r>
              <a:rPr lang="en-US" altLang="zh-CN" dirty="0">
                <a:latin typeface="STXinwei" panose="02010800040101010101" pitchFamily="2" charset="-122"/>
                <a:ea typeface="STXinwei" panose="02010800040101010101" pitchFamily="2" charset="-122"/>
              </a:rPr>
              <a:t>《P, B, C》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三类信息的数据内容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B3E555B-CCB6-774A-A515-3FDDA47A1669}"/>
              </a:ext>
            </a:extLst>
          </p:cNvPr>
          <p:cNvSpPr txBox="1"/>
          <p:nvPr/>
        </p:nvSpPr>
        <p:spPr>
          <a:xfrm>
            <a:off x="8407330" y="5627869"/>
            <a:ext cx="3682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Pre-Condition: 假设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 （</a:t>
            </a:r>
            <a:r>
              <a:rPr lang="en-US" altLang="zh-CN" dirty="0">
                <a:latin typeface="STXinwei" panose="02010800040101010101" pitchFamily="2" charset="-122"/>
                <a:ea typeface="STXinwei" panose="02010800040101010101" pitchFamily="2" charset="-122"/>
              </a:rPr>
              <a:t>assumption)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FA29CD0-DDBC-E44B-87D2-425F33800AA2}"/>
              </a:ext>
            </a:extLst>
          </p:cNvPr>
          <p:cNvSpPr txBox="1"/>
          <p:nvPr/>
        </p:nvSpPr>
        <p:spPr>
          <a:xfrm>
            <a:off x="8407330" y="5975290"/>
            <a:ext cx="3517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Post-Condition: 断言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 （</a:t>
            </a:r>
            <a:r>
              <a:rPr lang="en-US" altLang="zh-CN" dirty="0">
                <a:latin typeface="STXinwei" panose="02010800040101010101" pitchFamily="2" charset="-122"/>
                <a:ea typeface="STXinwei" panose="02010800040101010101" pitchFamily="2" charset="-122"/>
              </a:rPr>
              <a:t>assertion)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13" name="内容占位符 2">
            <a:extLst>
              <a:ext uri="{FF2B5EF4-FFF2-40B4-BE49-F238E27FC236}">
                <a16:creationId xmlns:a16="http://schemas.microsoft.com/office/drawing/2014/main" id="{E65449D4-7B6F-864B-89DD-9FB3E46D8E12}"/>
              </a:ext>
            </a:extLst>
          </p:cNvPr>
          <p:cNvSpPr txBox="1">
            <a:spLocks/>
          </p:cNvSpPr>
          <p:nvPr/>
        </p:nvSpPr>
        <p:spPr bwMode="auto">
          <a:xfrm>
            <a:off x="504293" y="1073254"/>
            <a:ext cx="11188176" cy="1076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86" tIns="45692" rIns="91386" bIns="45692" numCol="1" anchor="t" anchorCtr="0" compatLnSpc="1">
            <a:prstTxWarp prst="textNoShape">
              <a:avLst/>
            </a:prstTxWarp>
          </a:bodyPr>
          <a:lstStyle>
            <a:lvl1pPr marL="457200" indent="-457200" algn="l" defTabSz="801688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Char char="n"/>
              <a:defRPr kumimoji="1" sz="2000" b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6699"/>
              </a:buClr>
              <a:buSzPct val="65000"/>
              <a:buFont typeface="Arial" panose="020B0604020202020204" pitchFamily="34" charset="0"/>
              <a:buChar char="►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01763" indent="-200025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j-lt"/>
                <a:ea typeface="+mn-ea"/>
              </a:defRPr>
            </a:lvl4pPr>
            <a:lvl5pPr marL="1803400" indent="-201613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5pPr>
            <a:lvl6pPr marL="22606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6pPr>
            <a:lvl7pPr marL="27178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7pPr>
            <a:lvl8pPr marL="31750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8pPr>
            <a:lvl9pPr marL="36322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9pPr>
          </a:lstStyle>
          <a:p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系统代数： 以多层次结构</a:t>
            </a:r>
            <a:r>
              <a:rPr lang="zh-CN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（</a:t>
            </a:r>
            <a:r>
              <a:rPr lang="en-US" altLang="zh-CN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  <a:hlinkClick r:id="rId3"/>
              </a:rPr>
              <a:t>many</a:t>
            </a:r>
            <a:r>
              <a:rPr lang="zh-CN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  <a:hlinkClick r:id="rId3"/>
              </a:rPr>
              <a:t> </a:t>
            </a:r>
            <a:r>
              <a:rPr lang="en-US" altLang="zh-CN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  <a:hlinkClick r:id="rId3"/>
              </a:rPr>
              <a:t>sorted</a:t>
            </a:r>
            <a:r>
              <a:rPr lang="zh-CN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  <a:hlinkClick r:id="rId3"/>
              </a:rPr>
              <a:t> </a:t>
            </a:r>
            <a:r>
              <a:rPr lang="en-US" altLang="zh-CN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  <a:hlinkClick r:id="rId3"/>
              </a:rPr>
              <a:t>structure</a:t>
            </a:r>
            <a:r>
              <a:rPr lang="zh-CN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的语言逻辑，表述</a:t>
            </a:r>
            <a:r>
              <a:rPr lang="en-US" altLang="zh-TW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(</a:t>
            </a:r>
            <a:r>
              <a:rPr lang="en-US" altLang="zh-CN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Represent)</a:t>
            </a:r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系统的参与对象与交互关系。</a:t>
            </a:r>
          </a:p>
          <a:p>
            <a:pPr lvl="1"/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命名空间：为系统的参与对象</a:t>
            </a:r>
            <a:r>
              <a:rPr lang="en-US" altLang="zh-TW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(</a:t>
            </a:r>
            <a:r>
              <a:rPr lang="en-US" altLang="zh-CN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Object)</a:t>
            </a:r>
            <a:r>
              <a:rPr lang="zh-CN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，</a:t>
            </a:r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互动过程</a:t>
            </a:r>
            <a:r>
              <a:rPr lang="en-US" altLang="zh-TW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(</a:t>
            </a:r>
            <a:r>
              <a:rPr lang="en-US" altLang="zh-CN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Process) </a:t>
            </a:r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和网络结构（</a:t>
            </a:r>
            <a:r>
              <a:rPr lang="en-US" altLang="zh-CN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Network</a:t>
            </a:r>
            <a:r>
              <a:rPr lang="zh-CN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命名（赋予严谨的算元命名规则）</a:t>
            </a:r>
          </a:p>
          <a:p>
            <a:pPr lvl="1"/>
            <a:r>
              <a:rPr lang="zh-TW" altLang="en-US" sz="1400" kern="0" dirty="0">
                <a:latin typeface="STXinwei" panose="02010800040101010101" pitchFamily="2" charset="-122"/>
                <a:ea typeface="STXinwei" panose="02010800040101010101" pitchFamily="2" charset="-122"/>
              </a:rPr>
              <a:t>可表函子</a:t>
            </a:r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：以三类代数算符，映射表达算元（</a:t>
            </a:r>
            <a:r>
              <a:rPr lang="en-US" altLang="zh-TW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 &lt;P,B,C&gt; </a:t>
            </a:r>
            <a:r>
              <a:rPr lang="en-US" altLang="zh-CN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operand</a:t>
            </a:r>
            <a:r>
              <a:rPr lang="zh-CN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之间的</a:t>
            </a:r>
            <a:r>
              <a:rPr lang="zh-TW" altLang="en-US" sz="14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多层次</a:t>
            </a:r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交互关系，从而以算元的</a:t>
            </a:r>
            <a:r>
              <a:rPr lang="zh-TW" altLang="en-US" sz="14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集合</a:t>
            </a:r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表述运算结果。</a:t>
            </a:r>
          </a:p>
        </p:txBody>
      </p:sp>
      <p:graphicFrame>
        <p:nvGraphicFramePr>
          <p:cNvPr id="2" name="Table 6">
            <a:extLst>
              <a:ext uri="{FF2B5EF4-FFF2-40B4-BE49-F238E27FC236}">
                <a16:creationId xmlns:a16="http://schemas.microsoft.com/office/drawing/2014/main" id="{A0AC37E1-2C7F-4A42-9125-0A16DB2609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0043117"/>
              </p:ext>
            </p:extLst>
          </p:nvPr>
        </p:nvGraphicFramePr>
        <p:xfrm>
          <a:off x="728663" y="2307149"/>
          <a:ext cx="10963806" cy="1982992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3654602">
                  <a:extLst>
                    <a:ext uri="{9D8B030D-6E8A-4147-A177-3AD203B41FA5}">
                      <a16:colId xmlns:a16="http://schemas.microsoft.com/office/drawing/2014/main" val="4030602281"/>
                    </a:ext>
                  </a:extLst>
                </a:gridCol>
                <a:gridCol w="3654602">
                  <a:extLst>
                    <a:ext uri="{9D8B030D-6E8A-4147-A177-3AD203B41FA5}">
                      <a16:colId xmlns:a16="http://schemas.microsoft.com/office/drawing/2014/main" val="1179404190"/>
                    </a:ext>
                  </a:extLst>
                </a:gridCol>
                <a:gridCol w="3654602">
                  <a:extLst>
                    <a:ext uri="{9D8B030D-6E8A-4147-A177-3AD203B41FA5}">
                      <a16:colId xmlns:a16="http://schemas.microsoft.com/office/drawing/2014/main" val="3956295123"/>
                    </a:ext>
                  </a:extLst>
                </a:gridCol>
              </a:tblGrid>
              <a:tr h="278433">
                <a:tc>
                  <a:txBody>
                    <a:bodyPr/>
                    <a:lstStyle/>
                    <a:p>
                      <a:pPr algn="ctr"/>
                      <a:r>
                        <a:rPr lang="en-TW" sz="1800" dirty="0">
                          <a:solidFill>
                            <a:schemeClr val="tx1"/>
                          </a:solidFill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代数域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1800" dirty="0">
                          <a:solidFill>
                            <a:schemeClr val="tx1"/>
                          </a:solidFill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算元集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1800" dirty="0">
                          <a:solidFill>
                            <a:schemeClr val="tx1"/>
                          </a:solidFill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算符集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5937422"/>
                  </a:ext>
                </a:extLst>
              </a:tr>
              <a:tr h="278433">
                <a:tc>
                  <a:txBody>
                    <a:bodyPr/>
                    <a:lstStyle/>
                    <a:p>
                      <a:pPr algn="ctr"/>
                      <a:r>
                        <a:rPr lang="en-TW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系统代数</a:t>
                      </a:r>
                      <a:r>
                        <a:rPr lang="zh-CN" altLang="en-US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（</a:t>
                      </a:r>
                      <a:r>
                        <a:rPr lang="en-US" altLang="zh-CN" sz="1600" dirty="0" err="1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AoS</a:t>
                      </a:r>
                      <a:r>
                        <a:rPr lang="zh-CN" altLang="en-US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）</a:t>
                      </a:r>
                      <a:endParaRPr lang="en-TW" sz="1600" dirty="0">
                        <a:latin typeface="STXinwei" panose="02010800040101010101" pitchFamily="2" charset="-122"/>
                        <a:ea typeface="STXinwei" panose="0201080004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&lt; P, B, C &gt;</a:t>
                      </a:r>
                      <a:endParaRPr lang="en-TW" sz="1600" dirty="0">
                        <a:latin typeface="STXinwei" panose="02010800040101010101" pitchFamily="2" charset="-122"/>
                        <a:ea typeface="STXinwei" panose="0201080004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&lt; </a:t>
                      </a:r>
                      <a:r>
                        <a:rPr lang="en-US" altLang="zh-CN" sz="1600" dirty="0" err="1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encd</a:t>
                      </a:r>
                      <a:r>
                        <a:rPr lang="en-US" altLang="zh-CN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, </a:t>
                      </a:r>
                      <a:r>
                        <a:rPr lang="en-US" altLang="zh-CN" sz="1600" dirty="0" err="1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enum</a:t>
                      </a:r>
                      <a:r>
                        <a:rPr lang="en-US" altLang="zh-CN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, eval &gt;</a:t>
                      </a:r>
                      <a:endParaRPr lang="en-TW" sz="1600" dirty="0">
                        <a:latin typeface="STXinwei" panose="02010800040101010101" pitchFamily="2" charset="-122"/>
                        <a:ea typeface="STXinwei" panose="02010800040101010101" pitchFamily="2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4024167"/>
                  </a:ext>
                </a:extLst>
              </a:tr>
              <a:tr h="473336">
                <a:tc>
                  <a:txBody>
                    <a:bodyPr/>
                    <a:lstStyle/>
                    <a:p>
                      <a:pPr algn="ctr"/>
                      <a:r>
                        <a:rPr lang="en-TW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特性域</a:t>
                      </a:r>
                      <a:r>
                        <a:rPr lang="zh-CN" altLang="en-US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 （</a:t>
                      </a:r>
                      <a:r>
                        <a:rPr lang="en-US" altLang="zh-CN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Properties, P</a:t>
                      </a:r>
                      <a:r>
                        <a:rPr lang="zh-CN" altLang="en-US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）</a:t>
                      </a:r>
                      <a:endParaRPr lang="en-TW" sz="1600" dirty="0">
                        <a:latin typeface="STXinwei" panose="02010800040101010101" pitchFamily="2" charset="-122"/>
                        <a:ea typeface="STXinwei" panose="0201080004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{&lt;key, value&gt;*} (</a:t>
                      </a:r>
                      <a:r>
                        <a:rPr lang="zh-CN" altLang="en-TW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键值对</a:t>
                      </a:r>
                      <a:r>
                        <a:rPr lang="en-US" altLang="zh-CN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)</a:t>
                      </a:r>
                      <a:endParaRPr lang="en-TW" sz="1600" dirty="0">
                        <a:latin typeface="STXinwei" panose="02010800040101010101" pitchFamily="2" charset="-122"/>
                        <a:ea typeface="STXinwei" panose="0201080004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&lt; merge, substitute, </a:t>
                      </a:r>
                      <a:r>
                        <a:rPr lang="en-US" altLang="zh-CN" sz="1600" dirty="0" err="1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interp</a:t>
                      </a:r>
                      <a:r>
                        <a:rPr lang="en-US" altLang="zh-CN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, delete &gt;</a:t>
                      </a:r>
                      <a:endParaRPr lang="en-TW" sz="1600" dirty="0">
                        <a:latin typeface="STXinwei" panose="02010800040101010101" pitchFamily="2" charset="-122"/>
                        <a:ea typeface="STXinwei" panose="02010800040101010101" pitchFamily="2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7420624"/>
                  </a:ext>
                </a:extLst>
              </a:tr>
              <a:tr h="47333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TW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条件域</a:t>
                      </a:r>
                      <a:r>
                        <a:rPr lang="zh-CN" altLang="en-US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 （</a:t>
                      </a:r>
                      <a:r>
                        <a:rPr lang="en-US" altLang="zh-CN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Boolean Cond, B</a:t>
                      </a:r>
                      <a:r>
                        <a:rPr lang="zh-CN" altLang="en-US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）</a:t>
                      </a:r>
                      <a:endParaRPr lang="en-TW" sz="1600" dirty="0">
                        <a:latin typeface="STXinwei" panose="02010800040101010101" pitchFamily="2" charset="-122"/>
                        <a:ea typeface="STXinwei" panose="0201080004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{ </a:t>
                      </a:r>
                      <a:r>
                        <a:rPr lang="zh-CN" altLang="en-US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假设</a:t>
                      </a:r>
                      <a:r>
                        <a:rPr lang="en-US" altLang="zh-CN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, </a:t>
                      </a:r>
                      <a:r>
                        <a:rPr lang="zh-CN" altLang="en-US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断言</a:t>
                      </a:r>
                      <a:r>
                        <a:rPr lang="en-US" altLang="zh-CN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} (</a:t>
                      </a:r>
                      <a:r>
                        <a:rPr lang="zh-CN" altLang="en-US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布尔表达式</a:t>
                      </a:r>
                      <a:r>
                        <a:rPr lang="en-US" altLang="zh-CN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)</a:t>
                      </a:r>
                      <a:endParaRPr lang="en-TW" sz="1600" dirty="0">
                        <a:latin typeface="STXinwei" panose="02010800040101010101" pitchFamily="2" charset="-122"/>
                        <a:ea typeface="STXinwei" panose="0201080004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&lt; and, or, negate, </a:t>
                      </a:r>
                      <a:r>
                        <a:rPr lang="en-US" altLang="zh-CN" sz="1600" dirty="0" err="1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interp</a:t>
                      </a:r>
                      <a:r>
                        <a:rPr lang="en-US" altLang="zh-CN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&gt;</a:t>
                      </a:r>
                      <a:endParaRPr lang="en-TW" sz="1600" dirty="0">
                        <a:latin typeface="STXinwei" panose="02010800040101010101" pitchFamily="2" charset="-122"/>
                        <a:ea typeface="STXinwei" panose="02010800040101010101" pitchFamily="2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0472597"/>
                  </a:ext>
                </a:extLst>
              </a:tr>
              <a:tr h="27843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TW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复合域</a:t>
                      </a:r>
                      <a:r>
                        <a:rPr lang="zh-CN" altLang="en-US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 （</a:t>
                      </a:r>
                      <a:r>
                        <a:rPr lang="en-US" altLang="zh-CN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Composition, C</a:t>
                      </a:r>
                      <a:r>
                        <a:rPr lang="zh-CN" altLang="en-US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）</a:t>
                      </a:r>
                      <a:endParaRPr lang="en-TW" sz="1600" dirty="0">
                        <a:latin typeface="STXinwei" panose="02010800040101010101" pitchFamily="2" charset="-122"/>
                        <a:ea typeface="STXinwei" panose="0201080004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&lt;{Obj},{Proc} ,{pre},{post} &gt;</a:t>
                      </a:r>
                      <a:endParaRPr lang="en-TW" sz="1600" dirty="0">
                        <a:latin typeface="STXinwei" panose="02010800040101010101" pitchFamily="2" charset="-122"/>
                        <a:ea typeface="STXinwei" panose="0201080004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&lt; union, subtract&gt;</a:t>
                      </a:r>
                      <a:endParaRPr lang="en-TW" sz="1600" dirty="0">
                        <a:latin typeface="STXinwei" panose="02010800040101010101" pitchFamily="2" charset="-122"/>
                        <a:ea typeface="STXinwei" panose="02010800040101010101" pitchFamily="2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84362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829042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87" name="标题 1"/>
          <p:cNvSpPr txBox="1">
            <a:spLocks noGrp="1"/>
          </p:cNvSpPr>
          <p:nvPr>
            <p:ph type="title"/>
          </p:nvPr>
        </p:nvSpPr>
        <p:spPr>
          <a:xfrm>
            <a:off x="271254" y="216091"/>
            <a:ext cx="10980002" cy="468002"/>
          </a:xfrm>
          <a:prstGeom prst="rect">
            <a:avLst/>
          </a:prstGeom>
        </p:spPr>
        <p:txBody>
          <a:bodyPr/>
          <a:lstStyle>
            <a:lvl1pPr defTabSz="841247">
              <a:defRPr sz="2024" b="1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algn="ctr"/>
            <a:r>
              <a:rPr lang="en-US" sz="2400" dirty="0">
                <a:latin typeface="STXinwei" panose="02010800040101010101" pitchFamily="2" charset="-122"/>
                <a:ea typeface="STXinwei" panose="02010800040101010101" pitchFamily="2" charset="-122"/>
              </a:rPr>
              <a:t>Property Domain Specification</a:t>
            </a:r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</a:rPr>
              <a:t>： 特性域的运算规则</a:t>
            </a:r>
            <a:endParaRPr sz="24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8194" name="Picture 2" descr="page3image27123632">
            <a:extLst>
              <a:ext uri="{FF2B5EF4-FFF2-40B4-BE49-F238E27FC236}">
                <a16:creationId xmlns:a16="http://schemas.microsoft.com/office/drawing/2014/main" id="{BAD1F437-1967-6247-BB51-BB1055372D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14399" y="2487069"/>
            <a:ext cx="6292665" cy="2331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0C7A640-FD7A-3249-8419-749496B167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8381" y="3541630"/>
            <a:ext cx="5295900" cy="20447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D60D5DB-C6C1-B74D-8CA2-189E4C3E3D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399" y="4965118"/>
            <a:ext cx="5664200" cy="698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BEC8AFC-2E20-BF49-8893-A952175B98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41381" y="1067836"/>
            <a:ext cx="4152900" cy="19431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E92C0F3-FA75-3242-94A8-84A170BF0573}"/>
              </a:ext>
            </a:extLst>
          </p:cNvPr>
          <p:cNvSpPr/>
          <p:nvPr/>
        </p:nvSpPr>
        <p:spPr>
          <a:xfrm>
            <a:off x="1436877" y="5701525"/>
            <a:ext cx="932300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TW" sz="2400" dirty="0">
                <a:latin typeface="STXinwei" panose="02010800040101010101" pitchFamily="2" charset="-122"/>
                <a:ea typeface="STXinwei" panose="02010800040101010101" pitchFamily="2" charset="-122"/>
              </a:rPr>
              <a:t>所有函数调用</a:t>
            </a:r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</a:rPr>
              <a:t>、方程式简化、算术式的赋值运算，均可用以上的</a:t>
            </a:r>
            <a:r>
              <a:rPr lang="en-US" altLang="zh-CN" sz="2400" dirty="0">
                <a:latin typeface="STXinwei" panose="02010800040101010101" pitchFamily="2" charset="-122"/>
                <a:ea typeface="STXinwei" panose="02010800040101010101" pitchFamily="2" charset="-122"/>
              </a:rPr>
              <a:t>Rewrite Process </a:t>
            </a:r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</a:rPr>
              <a:t>完成</a:t>
            </a:r>
            <a:endParaRPr lang="en-TW" sz="24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B4B79B3C-E275-4A47-9826-8C6F51B08FF0}"/>
              </a:ext>
            </a:extLst>
          </p:cNvPr>
          <p:cNvSpPr txBox="1">
            <a:spLocks/>
          </p:cNvSpPr>
          <p:nvPr/>
        </p:nvSpPr>
        <p:spPr bwMode="auto">
          <a:xfrm>
            <a:off x="554622" y="1067836"/>
            <a:ext cx="6686759" cy="1076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86" tIns="45692" rIns="91386" bIns="45692" numCol="1" anchor="t" anchorCtr="0" compatLnSpc="1">
            <a:prstTxWarp prst="textNoShape">
              <a:avLst/>
            </a:prstTxWarp>
          </a:bodyPr>
          <a:lstStyle>
            <a:lvl1pPr marL="457200" indent="-457200" algn="l" defTabSz="801688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Char char="n"/>
              <a:defRPr kumimoji="1" sz="2000" b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6699"/>
              </a:buClr>
              <a:buSzPct val="65000"/>
              <a:buFont typeface="Arial" panose="020B0604020202020204" pitchFamily="34" charset="0"/>
              <a:buChar char="►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01763" indent="-200025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j-lt"/>
                <a:ea typeface="+mn-ea"/>
              </a:defRPr>
            </a:lvl4pPr>
            <a:lvl5pPr marL="1803400" indent="-201613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5pPr>
            <a:lvl6pPr marL="22606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6pPr>
            <a:lvl7pPr marL="27178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7pPr>
            <a:lvl8pPr marL="31750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8pPr>
            <a:lvl9pPr marL="36322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9pPr>
          </a:lstStyle>
          <a:p>
            <a:r>
              <a:rPr lang="en-US" altLang="zh-TW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Property Domain</a:t>
            </a:r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： 令 </a:t>
            </a:r>
            <a:r>
              <a:rPr lang="en-US" altLang="zh-TW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P</a:t>
            </a:r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为满足</a:t>
            </a:r>
            <a:r>
              <a:rPr lang="en-US" altLang="zh-TW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Backus-Naur Form </a:t>
            </a:r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的键值对（</a:t>
            </a:r>
            <a:r>
              <a:rPr lang="en-US" altLang="zh-TW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Key-Value Pairs)</a:t>
            </a:r>
          </a:p>
          <a:p>
            <a:pPr lvl="1"/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命名空间：</a:t>
            </a:r>
            <a:r>
              <a:rPr lang="en-US" altLang="zh-TW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PROP, EXPR, VAR, … </a:t>
            </a:r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为保留字</a:t>
            </a:r>
            <a:endParaRPr lang="en-US" altLang="zh-TW" sz="1400" kern="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/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运算规则：</a:t>
            </a:r>
            <a:r>
              <a:rPr lang="en-US" altLang="zh-TW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merge, substitute, delete, </a:t>
            </a:r>
            <a:r>
              <a:rPr lang="en-US" altLang="zh-TW" sz="1400" kern="0" dirty="0" err="1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interp</a:t>
            </a:r>
            <a:r>
              <a:rPr lang="en-US" altLang="zh-TW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 </a:t>
            </a:r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为算符。</a:t>
            </a:r>
          </a:p>
          <a:p>
            <a:endParaRPr lang="zh-TW" altLang="en-US" sz="1400" kern="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806441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xfrm>
            <a:off x="417981" y="274838"/>
            <a:ext cx="11360800" cy="448477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TW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函数与多项式的运算均根据箭头的追踪完成</a:t>
            </a:r>
            <a:endParaRPr sz="2400" dirty="0">
              <a:solidFill>
                <a:srgbClr val="C00000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E55816F-8CFD-FD40-9DB7-AADD45F43FC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23</a:t>
            </a:fld>
            <a:endParaRPr lang="en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4B50C13-AE04-A24C-ABED-B15E273E9A8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19647" y="1119382"/>
            <a:ext cx="6011333" cy="24587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AFA3B87-0249-5840-9773-7D6408540F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982" y="2225563"/>
            <a:ext cx="5251865" cy="288048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CDB33F9-32C6-1740-A553-75D3B17B2DAE}"/>
              </a:ext>
            </a:extLst>
          </p:cNvPr>
          <p:cNvSpPr txBox="1"/>
          <p:nvPr/>
        </p:nvSpPr>
        <p:spPr>
          <a:xfrm>
            <a:off x="1254802" y="5202472"/>
            <a:ext cx="35782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每一个”Token”(令牌)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 </a:t>
            </a:r>
            <a:r>
              <a:rPr lang="zh-CN" altLang="en-TW" dirty="0">
                <a:latin typeface="STXinwei" panose="02010800040101010101" pitchFamily="2" charset="-122"/>
                <a:ea typeface="STXinwei" panose="02010800040101010101" pitchFamily="2" charset="-122"/>
              </a:rPr>
              <a:t>都是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包含</a:t>
            </a:r>
            <a:endParaRPr lang="en-US" altLang="zh-CN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r>
              <a:rPr lang="en-US" altLang="zh-CN" dirty="0">
                <a:latin typeface="STXinwei" panose="02010800040101010101" pitchFamily="2" charset="-122"/>
                <a:ea typeface="STXinwei" panose="02010800040101010101" pitchFamily="2" charset="-122"/>
              </a:rPr>
              <a:t>《P, B, C》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三笔信息的数据结构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D54046-6B93-D140-BEB6-ADB4C31A79D5}"/>
              </a:ext>
            </a:extLst>
          </p:cNvPr>
          <p:cNvSpPr txBox="1"/>
          <p:nvPr/>
        </p:nvSpPr>
        <p:spPr>
          <a:xfrm>
            <a:off x="6726654" y="5455923"/>
            <a:ext cx="40932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系统方案</a:t>
            </a:r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的生成可根据</a:t>
            </a:r>
          </a:p>
          <a:p>
            <a:pPr algn="ctr"/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“假设”与“断言”的条件</a:t>
            </a:r>
            <a:endParaRPr lang="en-US" altLang="zh-CN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algn="ctr"/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让令牌根据范畴论与</a:t>
            </a:r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计数组合学</a:t>
            </a:r>
          </a:p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的规则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，估算方案类型的总量</a:t>
            </a:r>
            <a:endParaRPr lang="en-TW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F4E056-F109-3647-9365-9632E449395D}"/>
              </a:ext>
            </a:extLst>
          </p:cNvPr>
          <p:cNvSpPr txBox="1"/>
          <p:nvPr/>
        </p:nvSpPr>
        <p:spPr>
          <a:xfrm>
            <a:off x="6352840" y="3753014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  <a:hlinkClick r:id="rId5"/>
              </a:rPr>
              <a:t>箭头向外表示乘法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3628B4-6F15-6D4D-806C-442E950CC02E}"/>
              </a:ext>
            </a:extLst>
          </p:cNvPr>
          <p:cNvSpPr txBox="1"/>
          <p:nvPr/>
        </p:nvSpPr>
        <p:spPr>
          <a:xfrm>
            <a:off x="9264469" y="3799229"/>
            <a:ext cx="2034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  <a:hlinkClick r:id="rId6"/>
              </a:rPr>
              <a:t>箭头向内表示加法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5126" name="Picture 6" descr="Programming with Universal Constructions | Bartosz Milewski&amp;#39;s Programming  Cafe">
            <a:hlinkClick r:id="rId6"/>
            <a:extLst>
              <a:ext uri="{FF2B5EF4-FFF2-40B4-BE49-F238E27FC236}">
                <a16:creationId xmlns:a16="http://schemas.microsoft.com/office/drawing/2014/main" id="{A806ACC6-E56B-1D43-9411-080321A882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384703" y="4188495"/>
            <a:ext cx="1794061" cy="1313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hlinkClick r:id="rId5"/>
            <a:extLst>
              <a:ext uri="{FF2B5EF4-FFF2-40B4-BE49-F238E27FC236}">
                <a16:creationId xmlns:a16="http://schemas.microsoft.com/office/drawing/2014/main" id="{B888FF8B-6B15-454E-B4DA-96B866CBE1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16712" y="4237814"/>
            <a:ext cx="1894052" cy="1102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CB5ABAF-B3C8-084E-A3FA-E63D8DA60E6F}"/>
              </a:ext>
            </a:extLst>
          </p:cNvPr>
          <p:cNvSpPr txBox="1"/>
          <p:nvPr/>
        </p:nvSpPr>
        <p:spPr>
          <a:xfrm>
            <a:off x="3634725" y="944456"/>
            <a:ext cx="4927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Category Theory as an Arrow Chasing Computation</a:t>
            </a:r>
          </a:p>
        </p:txBody>
      </p:sp>
    </p:spTree>
    <p:extLst>
      <p:ext uri="{BB962C8B-B14F-4D97-AF65-F5344CB8AC3E}">
        <p14:creationId xmlns:p14="http://schemas.microsoft.com/office/powerpoint/2010/main" val="28578021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xfrm>
            <a:off x="417981" y="274839"/>
            <a:ext cx="11360800" cy="524800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TW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基于箭头(关系)与标签</a:t>
            </a:r>
            <a:r>
              <a:rPr lang="zh-CN" alt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（命名空间）</a:t>
            </a:r>
            <a:r>
              <a:rPr lang="zh-CN" altLang="en-TW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的</a:t>
            </a:r>
            <a:r>
              <a:rPr lang="zh-CN" alt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运算方法</a:t>
            </a:r>
            <a:endParaRPr sz="2400" dirty="0">
              <a:solidFill>
                <a:srgbClr val="C00000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E55816F-8CFD-FD40-9DB7-AADD45F43FC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24</a:t>
            </a:fld>
            <a:endParaRPr lang="e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59D954-D03E-A342-8710-554EE4625BD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3560" y="2455587"/>
            <a:ext cx="5956346" cy="341224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7E77F06-E0FA-4347-A256-66B3436D0FCC}"/>
              </a:ext>
            </a:extLst>
          </p:cNvPr>
          <p:cNvSpPr txBox="1"/>
          <p:nvPr/>
        </p:nvSpPr>
        <p:spPr>
          <a:xfrm>
            <a:off x="6739906" y="5704558"/>
            <a:ext cx="40932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函数的调用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，如左图的</a:t>
            </a:r>
            <a:r>
              <a:rPr lang="en-US" altLang="zh-CN" dirty="0">
                <a:latin typeface="STXinwei" panose="02010800040101010101" pitchFamily="2" charset="-122"/>
                <a:ea typeface="STXinwei" panose="02010800040101010101" pitchFamily="2" charset="-122"/>
              </a:rPr>
              <a:t>f(_)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与</a:t>
            </a:r>
            <a:r>
              <a:rPr lang="en-US" altLang="zh-CN" dirty="0">
                <a:latin typeface="STXinwei" panose="02010800040101010101" pitchFamily="2" charset="-122"/>
                <a:ea typeface="STXinwei" panose="02010800040101010101" pitchFamily="2" charset="-122"/>
              </a:rPr>
              <a:t>g(_),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只要是唯一的函数名称，均可在对应的</a:t>
            </a:r>
            <a:r>
              <a:rPr lang="en-US" altLang="zh-CN" dirty="0">
                <a:latin typeface="STXinwei" panose="02010800040101010101" pitchFamily="2" charset="-122"/>
                <a:ea typeface="STXinwei" panose="02010800040101010101" pitchFamily="2" charset="-122"/>
              </a:rPr>
              <a:t>Python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 </a:t>
            </a:r>
            <a:r>
              <a:rPr lang="en-US" altLang="zh-CN" dirty="0">
                <a:latin typeface="STXinwei" panose="02010800040101010101" pitchFamily="2" charset="-122"/>
                <a:ea typeface="STXinwei" panose="02010800040101010101" pitchFamily="2" charset="-122"/>
              </a:rPr>
              <a:t>Script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命名空间，无差异的调用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AFE49A6-271F-9642-8B45-6CE2F8DD78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7051" y="913897"/>
            <a:ext cx="3218922" cy="479066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8E988DC-24E4-974C-9767-B01AC36A350A}"/>
              </a:ext>
            </a:extLst>
          </p:cNvPr>
          <p:cNvSpPr txBox="1"/>
          <p:nvPr/>
        </p:nvSpPr>
        <p:spPr>
          <a:xfrm>
            <a:off x="1357878" y="1450860"/>
            <a:ext cx="40932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在特性域的Rewrite Process中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，要避免符号指向的循环结构，在此工具中，特别加入了侦测并</a:t>
            </a:r>
            <a:r>
              <a:rPr lang="zh-CN" altLang="en-US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终止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循环结构的算法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78978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87" name="标题 1"/>
          <p:cNvSpPr txBox="1">
            <a:spLocks noGrp="1"/>
          </p:cNvSpPr>
          <p:nvPr>
            <p:ph type="title"/>
          </p:nvPr>
        </p:nvSpPr>
        <p:spPr>
          <a:xfrm>
            <a:off x="271254" y="216091"/>
            <a:ext cx="10980002" cy="468002"/>
          </a:xfrm>
          <a:prstGeom prst="rect">
            <a:avLst/>
          </a:prstGeom>
        </p:spPr>
        <p:txBody>
          <a:bodyPr/>
          <a:lstStyle>
            <a:lvl1pPr defTabSz="841247">
              <a:defRPr sz="2024" b="1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algn="ctr"/>
            <a:r>
              <a:rPr lang="en-US" sz="2400" dirty="0">
                <a:latin typeface="STXinwei" panose="02010800040101010101" pitchFamily="2" charset="-122"/>
                <a:ea typeface="STXinwei" panose="02010800040101010101" pitchFamily="2" charset="-122"/>
              </a:rPr>
              <a:t>Algebraic Methodology</a:t>
            </a:r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</a:rPr>
              <a:t>： </a:t>
            </a:r>
            <a:r>
              <a:rPr sz="2400" dirty="0" err="1">
                <a:latin typeface="STXinwei" panose="02010800040101010101" pitchFamily="2" charset="-122"/>
                <a:ea typeface="STXinwei" panose="02010800040101010101" pitchFamily="2" charset="-122"/>
              </a:rPr>
              <a:t>代数</a:t>
            </a:r>
            <a:r>
              <a:rPr lang="en-US" sz="2400" dirty="0" err="1">
                <a:latin typeface="STXinwei" panose="02010800040101010101" pitchFamily="2" charset="-122"/>
                <a:ea typeface="STXinwei" panose="02010800040101010101" pitchFamily="2" charset="-122"/>
              </a:rPr>
              <a:t>运算与模型空间的</a:t>
            </a:r>
            <a:r>
              <a:rPr lang="en-TW" sz="2400" dirty="0">
                <a:latin typeface="STXinwei" panose="02010800040101010101" pitchFamily="2" charset="-122"/>
                <a:ea typeface="STXinwei" panose="02010800040101010101" pitchFamily="2" charset="-122"/>
              </a:rPr>
              <a:t>封闭性</a:t>
            </a:r>
            <a:endParaRPr sz="24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A6B3A90-607A-114C-8C5C-8BDB61147E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9228" y="2564570"/>
            <a:ext cx="4549153" cy="364709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F3A66A6-15F5-2A46-AF77-C24010B4B6D2}"/>
              </a:ext>
            </a:extLst>
          </p:cNvPr>
          <p:cNvSpPr txBox="1"/>
          <p:nvPr/>
        </p:nvSpPr>
        <p:spPr>
          <a:xfrm>
            <a:off x="6098381" y="3519453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3600" dirty="0">
                <a:latin typeface="STXinwei" panose="02010800040101010101" pitchFamily="2" charset="-122"/>
                <a:ea typeface="STXinwei" panose="02010800040101010101" pitchFamily="2" charset="-122"/>
              </a:rPr>
              <a:t>编码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F75AA4-5DAF-A440-B4F8-E5F2D9FF6397}"/>
              </a:ext>
            </a:extLst>
          </p:cNvPr>
          <p:cNvSpPr txBox="1"/>
          <p:nvPr/>
        </p:nvSpPr>
        <p:spPr>
          <a:xfrm>
            <a:off x="3269806" y="6211669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3600" dirty="0">
                <a:latin typeface="STXinwei" panose="02010800040101010101" pitchFamily="2" charset="-122"/>
                <a:ea typeface="STXinwei" panose="02010800040101010101" pitchFamily="2" charset="-122"/>
              </a:rPr>
              <a:t>枚举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548C92-268D-F140-8D47-3DC650AC9064}"/>
              </a:ext>
            </a:extLst>
          </p:cNvPr>
          <p:cNvSpPr txBox="1"/>
          <p:nvPr/>
        </p:nvSpPr>
        <p:spPr>
          <a:xfrm>
            <a:off x="257753" y="3519453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3600" dirty="0">
                <a:latin typeface="STXinwei" panose="02010800040101010101" pitchFamily="2" charset="-122"/>
                <a:ea typeface="STXinwei" panose="02010800040101010101" pitchFamily="2" charset="-122"/>
              </a:rPr>
              <a:t>评估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FD862EE-A955-9B45-9CD3-C6FB3899BE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93837" y="3163403"/>
            <a:ext cx="4259044" cy="2597142"/>
          </a:xfrm>
          <a:prstGeom prst="rect">
            <a:avLst/>
          </a:prstGeom>
        </p:spPr>
      </p:pic>
      <p:sp>
        <p:nvSpPr>
          <p:cNvPr id="4" name="Line Callout 1 3">
            <a:extLst>
              <a:ext uri="{FF2B5EF4-FFF2-40B4-BE49-F238E27FC236}">
                <a16:creationId xmlns:a16="http://schemas.microsoft.com/office/drawing/2014/main" id="{15DBBBE7-B091-4444-B287-A167A4A12043}"/>
              </a:ext>
            </a:extLst>
          </p:cNvPr>
          <p:cNvSpPr/>
          <p:nvPr/>
        </p:nvSpPr>
        <p:spPr>
          <a:xfrm>
            <a:off x="8068961" y="2564570"/>
            <a:ext cx="2310714" cy="499906"/>
          </a:xfrm>
          <a:prstGeom prst="borderCallout1">
            <a:avLst>
              <a:gd name="adj1" fmla="val 38524"/>
              <a:gd name="adj2" fmla="val 104501"/>
              <a:gd name="adj3" fmla="val 60593"/>
              <a:gd name="adj4" fmla="val 11193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dirty="0"/>
              <a:t>模型空间的封闭性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C891D6-298C-D345-8CDC-39F077232778}"/>
              </a:ext>
            </a:extLst>
          </p:cNvPr>
          <p:cNvSpPr txBox="1"/>
          <p:nvPr/>
        </p:nvSpPr>
        <p:spPr>
          <a:xfrm>
            <a:off x="6842363" y="5859472"/>
            <a:ext cx="52661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600" dirty="0">
                <a:latin typeface="STXinwei" panose="02010800040101010101" pitchFamily="2" charset="-122"/>
                <a:ea typeface="STXinwei" panose="02010800040101010101" pitchFamily="2" charset="-122"/>
              </a:rPr>
              <a:t>代数编码的封闭性</a:t>
            </a:r>
            <a:r>
              <a:rPr lang="zh-CN" altLang="en-US" sz="1600" dirty="0">
                <a:latin typeface="STXinwei" panose="02010800040101010101" pitchFamily="2" charset="-122"/>
                <a:ea typeface="STXinwei" panose="02010800040101010101" pitchFamily="2" charset="-122"/>
              </a:rPr>
              <a:t>：</a:t>
            </a:r>
            <a:r>
              <a:rPr lang="en-TW" sz="1600" dirty="0">
                <a:latin typeface="STXinwei" panose="02010800040101010101" pitchFamily="2" charset="-122"/>
                <a:ea typeface="STXinwei" panose="02010800040101010101" pitchFamily="2" charset="-122"/>
              </a:rPr>
              <a:t>所有计算的结果</a:t>
            </a:r>
            <a:r>
              <a:rPr lang="zh-CN" altLang="en-US" sz="1600" dirty="0">
                <a:latin typeface="STXinwei" panose="02010800040101010101" pitchFamily="2" charset="-122"/>
                <a:ea typeface="STXinwei" panose="02010800040101010101" pitchFamily="2" charset="-122"/>
              </a:rPr>
              <a:t>，均为</a:t>
            </a:r>
            <a:r>
              <a:rPr lang="en-US" altLang="zh-CN" sz="1600" dirty="0" err="1">
                <a:latin typeface="STXinwei" panose="02010800040101010101" pitchFamily="2" charset="-122"/>
                <a:ea typeface="STXinwei" panose="02010800040101010101" pitchFamily="2" charset="-122"/>
              </a:rPr>
              <a:t>AoS</a:t>
            </a:r>
            <a:r>
              <a:rPr lang="zh-CN" altLang="en-US" sz="1600" dirty="0">
                <a:latin typeface="STXinwei" panose="02010800040101010101" pitchFamily="2" charset="-122"/>
                <a:ea typeface="STXinwei" panose="02010800040101010101" pitchFamily="2" charset="-122"/>
              </a:rPr>
              <a:t>域的元素</a:t>
            </a:r>
            <a:endParaRPr lang="en-US" altLang="zh-CN" sz="160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r>
              <a:rPr lang="zh-CN" altLang="en-US" sz="1600" dirty="0">
                <a:latin typeface="STXinwei" panose="02010800040101010101" pitchFamily="2" charset="-122"/>
                <a:ea typeface="STXinwei" panose="02010800040101010101" pitchFamily="2" charset="-122"/>
              </a:rPr>
              <a:t>枚举过程中的</a:t>
            </a:r>
            <a:r>
              <a:rPr lang="en-US" altLang="zh-CN" sz="1600" dirty="0">
                <a:latin typeface="STXinwei" panose="02010800040101010101" pitchFamily="2" charset="-122"/>
                <a:ea typeface="STXinwei" panose="02010800040101010101" pitchFamily="2" charset="-122"/>
              </a:rPr>
              <a:t>Token</a:t>
            </a:r>
            <a:r>
              <a:rPr lang="zh-CN" altLang="en-US" sz="1600" dirty="0">
                <a:latin typeface="STXinwei" panose="02010800040101010101" pitchFamily="2" charset="-122"/>
                <a:ea typeface="STXinwei" panose="02010800040101010101" pitchFamily="2" charset="-122"/>
              </a:rPr>
              <a:t>总量可通过</a:t>
            </a:r>
            <a:r>
              <a:rPr lang="en-US" altLang="zh-CN" sz="1600" dirty="0">
                <a:latin typeface="STXinwei" panose="02010800040101010101" pitchFamily="2" charset="-122"/>
                <a:ea typeface="STXinwei" panose="02010800040101010101" pitchFamily="2" charset="-122"/>
              </a:rPr>
              <a:t>P</a:t>
            </a:r>
            <a:r>
              <a:rPr lang="zh-CN" altLang="en-US" sz="1600" dirty="0">
                <a:latin typeface="STXinwei" panose="02010800040101010101" pitchFamily="2" charset="-122"/>
                <a:ea typeface="STXinwei" panose="02010800040101010101" pitchFamily="2" charset="-122"/>
              </a:rPr>
              <a:t>与</a:t>
            </a:r>
            <a:r>
              <a:rPr lang="en-US" altLang="zh-CN" sz="1600" dirty="0">
                <a:latin typeface="STXinwei" panose="02010800040101010101" pitchFamily="2" charset="-122"/>
                <a:ea typeface="STXinwei" panose="02010800040101010101" pitchFamily="2" charset="-122"/>
              </a:rPr>
              <a:t>B</a:t>
            </a:r>
            <a:r>
              <a:rPr lang="zh-CN" altLang="en-US" sz="1600" dirty="0">
                <a:latin typeface="STXinwei" panose="02010800040101010101" pitchFamily="2" charset="-122"/>
                <a:ea typeface="STXinwei" panose="02010800040101010101" pitchFamily="2" charset="-122"/>
              </a:rPr>
              <a:t>的命名空间来控制</a:t>
            </a:r>
            <a:endParaRPr lang="en-US" altLang="zh-CN" sz="160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r>
              <a:rPr lang="zh-CN" altLang="en-US" sz="1600" dirty="0">
                <a:latin typeface="STXinwei" panose="02010800040101010101" pitchFamily="2" charset="-122"/>
                <a:ea typeface="STXinwei" panose="02010800040101010101" pitchFamily="2" charset="-122"/>
              </a:rPr>
              <a:t>评估的计算过程可调用任何可计算</a:t>
            </a:r>
            <a:r>
              <a:rPr lang="en-US" altLang="zh-CN" sz="1600" dirty="0">
                <a:latin typeface="STXinwei" panose="02010800040101010101" pitchFamily="2" charset="-122"/>
                <a:ea typeface="STXinwei" panose="02010800040101010101" pitchFamily="2" charset="-122"/>
              </a:rPr>
              <a:t>(Computable)</a:t>
            </a:r>
            <a:r>
              <a:rPr lang="zh-CN" altLang="en-US" sz="1600" dirty="0">
                <a:latin typeface="STXinwei" panose="02010800040101010101" pitchFamily="2" charset="-122"/>
                <a:ea typeface="STXinwei" panose="02010800040101010101" pitchFamily="2" charset="-122"/>
              </a:rPr>
              <a:t>的函数</a:t>
            </a:r>
            <a:endParaRPr lang="en-TW" sz="16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cxnSp>
        <p:nvCxnSpPr>
          <p:cNvPr id="10" name="Curved Connector 9">
            <a:extLst>
              <a:ext uri="{FF2B5EF4-FFF2-40B4-BE49-F238E27FC236}">
                <a16:creationId xmlns:a16="http://schemas.microsoft.com/office/drawing/2014/main" id="{98C77F4F-43CE-574F-87B1-6578EB16D083}"/>
              </a:ext>
            </a:extLst>
          </p:cNvPr>
          <p:cNvCxnSpPr>
            <a:endCxn id="4" idx="0"/>
          </p:cNvCxnSpPr>
          <p:nvPr/>
        </p:nvCxnSpPr>
        <p:spPr>
          <a:xfrm rot="16200000" flipV="1">
            <a:off x="10124953" y="3069245"/>
            <a:ext cx="1250850" cy="741406"/>
          </a:xfrm>
          <a:prstGeom prst="curvedConnector2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urved Connector 12">
            <a:extLst>
              <a:ext uri="{FF2B5EF4-FFF2-40B4-BE49-F238E27FC236}">
                <a16:creationId xmlns:a16="http://schemas.microsoft.com/office/drawing/2014/main" id="{0725A534-237D-7943-BEB0-CC08144F3654}"/>
              </a:ext>
            </a:extLst>
          </p:cNvPr>
          <p:cNvCxnSpPr>
            <a:cxnSpLocks/>
            <a:stCxn id="4" idx="2"/>
          </p:cNvCxnSpPr>
          <p:nvPr/>
        </p:nvCxnSpPr>
        <p:spPr>
          <a:xfrm rot="10800000" flipV="1">
            <a:off x="7574693" y="2814522"/>
            <a:ext cx="494269" cy="1071323"/>
          </a:xfrm>
          <a:prstGeom prst="curvedConnector2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内容占位符 2">
            <a:extLst>
              <a:ext uri="{FF2B5EF4-FFF2-40B4-BE49-F238E27FC236}">
                <a16:creationId xmlns:a16="http://schemas.microsoft.com/office/drawing/2014/main" id="{813BE308-8872-764D-845D-993B93B48A08}"/>
              </a:ext>
            </a:extLst>
          </p:cNvPr>
          <p:cNvSpPr txBox="1">
            <a:spLocks/>
          </p:cNvSpPr>
          <p:nvPr/>
        </p:nvSpPr>
        <p:spPr bwMode="auto">
          <a:xfrm>
            <a:off x="811751" y="940583"/>
            <a:ext cx="10856392" cy="1076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86" tIns="45692" rIns="91386" bIns="45692" numCol="1" anchor="t" anchorCtr="0" compatLnSpc="1">
            <a:prstTxWarp prst="textNoShape">
              <a:avLst/>
            </a:prstTxWarp>
          </a:bodyPr>
          <a:lstStyle>
            <a:lvl1pPr marL="457200" indent="-457200" algn="l" defTabSz="801688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Char char="n"/>
              <a:defRPr kumimoji="1" sz="2000" b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6699"/>
              </a:buClr>
              <a:buSzPct val="65000"/>
              <a:buFont typeface="Arial" panose="020B0604020202020204" pitchFamily="34" charset="0"/>
              <a:buChar char="►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01763" indent="-200025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j-lt"/>
                <a:ea typeface="+mn-ea"/>
              </a:defRPr>
            </a:lvl4pPr>
            <a:lvl5pPr marL="1803400" indent="-201613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5pPr>
            <a:lvl6pPr marL="22606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6pPr>
            <a:lvl7pPr marL="27178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7pPr>
            <a:lvl8pPr marL="31750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8pPr>
            <a:lvl9pPr marL="36322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9pPr>
          </a:lstStyle>
          <a:p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系统代数的边界：代数的封闭特性</a:t>
            </a:r>
            <a:r>
              <a:rPr lang="en-US" altLang="zh-TW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(Closure property)</a:t>
            </a:r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可用网络路径的可达性（</a:t>
            </a:r>
            <a:r>
              <a:rPr lang="en-US" altLang="zh-TW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Reachability</a:t>
            </a:r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）来执行运算，</a:t>
            </a:r>
            <a:endParaRPr lang="en-US" altLang="zh-TW" sz="1400" kern="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/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可达性：</a:t>
            </a:r>
            <a:r>
              <a:rPr lang="en-US" altLang="zh-TW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Petri Net </a:t>
            </a:r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的表达形式和语意，适用于凸显系统的并发动态行为</a:t>
            </a:r>
            <a:r>
              <a:rPr lang="en-US" altLang="zh-TW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,</a:t>
            </a:r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也是范畴论的主要计算手段</a:t>
            </a:r>
            <a:endParaRPr lang="en-US" altLang="zh-TW" sz="1400" kern="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/>
            <a:r>
              <a:rPr lang="zh-TW" altLang="en-US" sz="12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系统生成步骤：编码</a:t>
            </a:r>
            <a:r>
              <a:rPr lang="en-US" altLang="zh-TW" sz="12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(Encode), </a:t>
            </a:r>
            <a:r>
              <a:rPr lang="zh-TW" altLang="en-US" sz="12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枚举</a:t>
            </a:r>
            <a:r>
              <a:rPr lang="en-US" altLang="zh-TW" sz="12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(Enumerate), </a:t>
            </a:r>
            <a:r>
              <a:rPr lang="zh-TW" altLang="en-US" sz="12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评估</a:t>
            </a:r>
            <a:r>
              <a:rPr lang="en-US" altLang="zh-TW" sz="12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(Evaluate), 3E </a:t>
            </a:r>
            <a:r>
              <a:rPr lang="zh-TW" altLang="en-US" sz="12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语言算符，（枚举法所生成模型的总量可通过</a:t>
            </a:r>
            <a:r>
              <a:rPr lang="zh-TW" altLang="en-US" sz="12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假设</a:t>
            </a:r>
            <a:r>
              <a:rPr lang="zh-TW" altLang="en-US" sz="12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与</a:t>
            </a:r>
            <a:r>
              <a:rPr lang="zh-TW" altLang="en-US" sz="12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断言</a:t>
            </a:r>
            <a:r>
              <a:rPr lang="zh-TW" altLang="en-US" sz="12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来控制）</a:t>
            </a:r>
            <a:endParaRPr lang="en-US" altLang="zh-TW" sz="1200" kern="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/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代数化元语言：所有特定领域的系统描述语言，均可根据上述的 </a:t>
            </a:r>
            <a:r>
              <a:rPr lang="en-US" altLang="zh-TW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3E </a:t>
            </a:r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语言算符，编码，枚举，并评估（比对计算结果）</a:t>
            </a:r>
          </a:p>
          <a:p>
            <a:endParaRPr lang="zh-TW" altLang="en-US" sz="1400" kern="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E55816F-8CFD-FD40-9DB7-AADD45F43FC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26</a:t>
            </a:fld>
            <a:endParaRPr lang="e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4072E7-2D98-BF43-9137-27AD0F535FD4}"/>
              </a:ext>
            </a:extLst>
          </p:cNvPr>
          <p:cNvSpPr txBox="1"/>
          <p:nvPr/>
        </p:nvSpPr>
        <p:spPr>
          <a:xfrm>
            <a:off x="2891275" y="6121497"/>
            <a:ext cx="60692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hlinkClick r:id="rId3"/>
              </a:rPr>
              <a:t>Comb 01-1 Intro to Enumerative Combinatorics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822FC7-7F29-C646-9018-86D7D064D5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2672" y="1130758"/>
            <a:ext cx="7751413" cy="5086865"/>
          </a:xfrm>
          <a:prstGeom prst="rect">
            <a:avLst/>
          </a:prstGeom>
        </p:spPr>
      </p:pic>
      <p:sp>
        <p:nvSpPr>
          <p:cNvPr id="6" name="Line Callout 1 5">
            <a:extLst>
              <a:ext uri="{FF2B5EF4-FFF2-40B4-BE49-F238E27FC236}">
                <a16:creationId xmlns:a16="http://schemas.microsoft.com/office/drawing/2014/main" id="{9FECEA5F-4978-474A-9889-9D6F3E8D02BC}"/>
              </a:ext>
            </a:extLst>
          </p:cNvPr>
          <p:cNvSpPr/>
          <p:nvPr/>
        </p:nvSpPr>
        <p:spPr>
          <a:xfrm>
            <a:off x="10261236" y="3921454"/>
            <a:ext cx="1517539" cy="1207972"/>
          </a:xfrm>
          <a:prstGeom prst="borderCallout1">
            <a:avLst>
              <a:gd name="adj1" fmla="val 18750"/>
              <a:gd name="adj2" fmla="val -8333"/>
              <a:gd name="adj3" fmla="val 11067"/>
              <a:gd name="adj4" fmla="val -712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sz="2400" dirty="0">
                <a:latin typeface="STXinwei" panose="02010800040101010101" pitchFamily="2" charset="-122"/>
                <a:ea typeface="STXinwei" panose="02010800040101010101" pitchFamily="2" charset="-122"/>
              </a:rPr>
              <a:t>分析特性与</a:t>
            </a:r>
          </a:p>
          <a:p>
            <a:pPr algn="ctr"/>
            <a:r>
              <a:rPr lang="en-TW" sz="2400" dirty="0">
                <a:latin typeface="STXinwei" panose="02010800040101010101" pitchFamily="2" charset="-122"/>
                <a:ea typeface="STXinwei" panose="02010800040101010101" pitchFamily="2" charset="-122"/>
              </a:rPr>
              <a:t>优化</a:t>
            </a:r>
          </a:p>
        </p:txBody>
      </p:sp>
      <p:sp>
        <p:nvSpPr>
          <p:cNvPr id="8" name="Line Callout 1 7">
            <a:extLst>
              <a:ext uri="{FF2B5EF4-FFF2-40B4-BE49-F238E27FC236}">
                <a16:creationId xmlns:a16="http://schemas.microsoft.com/office/drawing/2014/main" id="{06308B14-A6C0-5440-8D08-F2CDD574CBC6}"/>
              </a:ext>
            </a:extLst>
          </p:cNvPr>
          <p:cNvSpPr/>
          <p:nvPr/>
        </p:nvSpPr>
        <p:spPr>
          <a:xfrm>
            <a:off x="10261235" y="1967022"/>
            <a:ext cx="1517540" cy="1207972"/>
          </a:xfrm>
          <a:prstGeom prst="borderCallout1">
            <a:avLst>
              <a:gd name="adj1" fmla="val 18750"/>
              <a:gd name="adj2" fmla="val -8333"/>
              <a:gd name="adj3" fmla="val 67442"/>
              <a:gd name="adj4" fmla="val -9727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sz="2400" dirty="0">
                <a:latin typeface="STXinwei" panose="02010800040101010101" pitchFamily="2" charset="-122"/>
                <a:ea typeface="STXinwei" panose="02010800040101010101" pitchFamily="2" charset="-122"/>
              </a:rPr>
              <a:t>分析结构</a:t>
            </a:r>
          </a:p>
        </p:txBody>
      </p:sp>
      <p:sp>
        <p:nvSpPr>
          <p:cNvPr id="9" name="Line Callout 1 8">
            <a:extLst>
              <a:ext uri="{FF2B5EF4-FFF2-40B4-BE49-F238E27FC236}">
                <a16:creationId xmlns:a16="http://schemas.microsoft.com/office/drawing/2014/main" id="{2FEE151C-01E9-4341-806C-4A6CE32670AA}"/>
              </a:ext>
            </a:extLst>
          </p:cNvPr>
          <p:cNvSpPr/>
          <p:nvPr/>
        </p:nvSpPr>
        <p:spPr>
          <a:xfrm>
            <a:off x="568375" y="5375191"/>
            <a:ext cx="1517540" cy="1207972"/>
          </a:xfrm>
          <a:prstGeom prst="borderCallout1">
            <a:avLst>
              <a:gd name="adj1" fmla="val 65123"/>
              <a:gd name="adj2" fmla="val 115435"/>
              <a:gd name="adj3" fmla="val -61675"/>
              <a:gd name="adj4" fmla="val 33772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sz="2400" dirty="0">
                <a:latin typeface="STXinwei" panose="02010800040101010101" pitchFamily="2" charset="-122"/>
                <a:ea typeface="STXinwei" panose="02010800040101010101" pitchFamily="2" charset="-122"/>
              </a:rPr>
              <a:t>枚举组合的可能性</a:t>
            </a:r>
          </a:p>
        </p:txBody>
      </p:sp>
      <p:sp>
        <p:nvSpPr>
          <p:cNvPr id="10" name="Line Callout 1 9">
            <a:extLst>
              <a:ext uri="{FF2B5EF4-FFF2-40B4-BE49-F238E27FC236}">
                <a16:creationId xmlns:a16="http://schemas.microsoft.com/office/drawing/2014/main" id="{F5773892-7929-2741-98C2-9EE5FEFD272C}"/>
              </a:ext>
            </a:extLst>
          </p:cNvPr>
          <p:cNvSpPr/>
          <p:nvPr/>
        </p:nvSpPr>
        <p:spPr>
          <a:xfrm>
            <a:off x="259492" y="1967021"/>
            <a:ext cx="1826423" cy="1207972"/>
          </a:xfrm>
          <a:prstGeom prst="borderCallout1">
            <a:avLst>
              <a:gd name="adj1" fmla="val 56940"/>
              <a:gd name="adj2" fmla="val 109645"/>
              <a:gd name="adj3" fmla="val 87446"/>
              <a:gd name="adj4" fmla="val 15025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sz="2400" dirty="0">
                <a:latin typeface="STXinwei" panose="02010800040101010101" pitchFamily="2" charset="-122"/>
                <a:ea typeface="STXinwei" panose="02010800040101010101" pitchFamily="2" charset="-122"/>
              </a:rPr>
              <a:t>描述系统</a:t>
            </a:r>
          </a:p>
          <a:p>
            <a:pPr algn="ctr"/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</a:rPr>
              <a:t>（</a:t>
            </a:r>
            <a:r>
              <a:rPr lang="en-US" altLang="zh-CN" sz="2400" dirty="0">
                <a:latin typeface="STXinwei" panose="02010800040101010101" pitchFamily="2" charset="-122"/>
                <a:ea typeface="STXinwei" panose="02010800040101010101" pitchFamily="2" charset="-122"/>
              </a:rPr>
              <a:t>Existence</a:t>
            </a:r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endParaRPr lang="en-TW" sz="24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7DED9C4-2B89-9041-8202-5790295473E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92836" y="5184803"/>
            <a:ext cx="2027169" cy="1563816"/>
          </a:xfrm>
          <a:prstGeom prst="rect">
            <a:avLst/>
          </a:prstGeom>
        </p:spPr>
      </p:pic>
      <p:sp>
        <p:nvSpPr>
          <p:cNvPr id="11" name="标题 1">
            <a:extLst>
              <a:ext uri="{FF2B5EF4-FFF2-40B4-BE49-F238E27FC236}">
                <a16:creationId xmlns:a16="http://schemas.microsoft.com/office/drawing/2014/main" id="{D813FA1A-2D0D-2D40-BE93-141BBD1BA357}"/>
              </a:ext>
            </a:extLst>
          </p:cNvPr>
          <p:cNvSpPr txBox="1">
            <a:spLocks/>
          </p:cNvSpPr>
          <p:nvPr/>
        </p:nvSpPr>
        <p:spPr>
          <a:xfrm>
            <a:off x="606155" y="172375"/>
            <a:ext cx="10980002" cy="468002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l" defTabSz="84124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24" b="1" kern="1200">
                <a:solidFill>
                  <a:schemeClr val="tx1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 algn="ctr"/>
            <a:r>
              <a:rPr lang="zh-TW" alt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探索系统决策空间的设计自动化工具</a:t>
            </a: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84066452-DF51-9942-AC02-EC280F8DF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537" y="598289"/>
            <a:ext cx="11365238" cy="763600"/>
          </a:xfrm>
        </p:spPr>
        <p:txBody>
          <a:bodyPr>
            <a:normAutofit fontScale="90000"/>
          </a:bodyPr>
          <a:lstStyle/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演示软件功能</a:t>
            </a:r>
          </a:p>
        </p:txBody>
      </p:sp>
    </p:spTree>
    <p:extLst>
      <p:ext uri="{BB962C8B-B14F-4D97-AF65-F5344CB8AC3E}">
        <p14:creationId xmlns:p14="http://schemas.microsoft.com/office/powerpoint/2010/main" val="7730050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>
            <p:ph type="title"/>
          </p:nvPr>
        </p:nvSpPr>
        <p:spPr>
          <a:xfrm>
            <a:off x="608381" y="309094"/>
            <a:ext cx="10980000" cy="468000"/>
          </a:xfrm>
        </p:spPr>
        <p:txBody>
          <a:bodyPr/>
          <a:lstStyle/>
          <a:p>
            <a:pPr algn="ctr"/>
            <a:r>
              <a:rPr lang="zh-CN" altLang="en-US" sz="2400" b="1" dirty="0">
                <a:latin typeface="STXinwei" panose="02010800040101010101" pitchFamily="2" charset="-122"/>
                <a:ea typeface="STXinwei" panose="02010800040101010101" pitchFamily="2" charset="-122"/>
              </a:rPr>
              <a:t>基于系统代数的集成化开发工具</a:t>
            </a:r>
            <a:br>
              <a:rPr lang="en-US" altLang="zh-CN" sz="2400" b="1" dirty="0">
                <a:latin typeface="STXinwei" panose="02010800040101010101" pitchFamily="2" charset="-122"/>
                <a:ea typeface="STXinwei" panose="02010800040101010101" pitchFamily="2" charset="-122"/>
              </a:rPr>
            </a:br>
            <a:r>
              <a:rPr lang="zh-CN" altLang="en-US" sz="2400" b="1" dirty="0">
                <a:latin typeface="STXinwei" panose="02010800040101010101" pitchFamily="2" charset="-122"/>
                <a:ea typeface="STXinwei" panose="02010800040101010101" pitchFamily="2" charset="-122"/>
              </a:rPr>
              <a:t>（</a:t>
            </a:r>
            <a:r>
              <a:rPr lang="en-US" altLang="zh-CN" sz="2400" b="1" dirty="0">
                <a:latin typeface="STXinwei" panose="02010800040101010101" pitchFamily="2" charset="-122"/>
                <a:ea typeface="STXinwei" panose="02010800040101010101" pitchFamily="2" charset="-122"/>
              </a:rPr>
              <a:t>Integrated Development Environment, IDE</a:t>
            </a:r>
            <a:r>
              <a:rPr lang="zh-CN" altLang="en-US" sz="2400" b="1" dirty="0"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</a:p>
        </p:txBody>
      </p:sp>
      <p:sp>
        <p:nvSpPr>
          <p:cNvPr id="8" name="内容占位符 2"/>
          <p:cNvSpPr txBox="1">
            <a:spLocks/>
          </p:cNvSpPr>
          <p:nvPr/>
        </p:nvSpPr>
        <p:spPr bwMode="auto">
          <a:xfrm>
            <a:off x="458719" y="1097456"/>
            <a:ext cx="11137475" cy="46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86" tIns="45692" rIns="91386" bIns="45692" numCol="1" anchor="t" anchorCtr="0" compatLnSpc="1">
            <a:prstTxWarp prst="textNoShape">
              <a:avLst/>
            </a:prstTxWarp>
          </a:bodyPr>
          <a:lstStyle>
            <a:lvl1pPr marL="457200" indent="-457200" algn="l" defTabSz="801688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Char char="n"/>
              <a:defRPr kumimoji="1" sz="2000" b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6699"/>
              </a:buClr>
              <a:buSzPct val="65000"/>
              <a:buFont typeface="Arial" panose="020B0604020202020204" pitchFamily="34" charset="0"/>
              <a:buChar char="►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01763" indent="-200025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j-lt"/>
                <a:ea typeface="+mn-ea"/>
              </a:defRPr>
            </a:lvl4pPr>
            <a:lvl5pPr marL="1803400" indent="-201613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5pPr>
            <a:lvl6pPr marL="22606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6pPr>
            <a:lvl7pPr marL="27178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7pPr>
            <a:lvl8pPr marL="31750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8pPr>
            <a:lvl9pPr marL="36322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9pPr>
          </a:lstStyle>
          <a:p>
            <a:r>
              <a:rPr lang="zh-CN" altLang="en-US" sz="1400" kern="0" dirty="0">
                <a:solidFill>
                  <a:schemeClr val="bg1">
                    <a:lumMod val="6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编码</a:t>
            </a:r>
            <a:r>
              <a:rPr lang="en-US" altLang="zh-CN" sz="1400" kern="0" dirty="0">
                <a:solidFill>
                  <a:schemeClr val="bg1">
                    <a:lumMod val="6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(Encoding</a:t>
            </a:r>
            <a:r>
              <a:rPr lang="zh-CN" altLang="en-US" sz="1400" kern="0" dirty="0">
                <a:solidFill>
                  <a:schemeClr val="bg1">
                    <a:lumMod val="6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）、枚举</a:t>
            </a:r>
            <a:r>
              <a:rPr lang="en-US" altLang="zh-CN" sz="1400" kern="0" dirty="0">
                <a:solidFill>
                  <a:schemeClr val="bg1">
                    <a:lumMod val="6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(Enumerating)</a:t>
            </a:r>
            <a:r>
              <a:rPr lang="zh-CN" altLang="en-US" sz="1400" kern="0" dirty="0">
                <a:solidFill>
                  <a:schemeClr val="bg1">
                    <a:lumMod val="6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、评估</a:t>
            </a:r>
            <a:r>
              <a:rPr lang="en-US" altLang="zh-CN" sz="1400" kern="0" dirty="0">
                <a:solidFill>
                  <a:schemeClr val="bg1">
                    <a:lumMod val="6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(Evaluating)</a:t>
            </a:r>
            <a:r>
              <a:rPr lang="zh-CN" altLang="en-US" sz="1400" kern="0" dirty="0">
                <a:solidFill>
                  <a:schemeClr val="bg1">
                    <a:lumMod val="6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， 三位一体的“系统描述语言” 开发工具</a:t>
            </a:r>
            <a:endParaRPr lang="en-US" altLang="zh-CN" sz="1400" kern="0" dirty="0">
              <a:solidFill>
                <a:schemeClr val="bg1">
                  <a:lumMod val="65000"/>
                </a:schemeClr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F3B3A67-B947-2447-A39E-F3280EE402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150" y="1995894"/>
            <a:ext cx="5272267" cy="38610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CF80D13-0DB1-004B-9D36-4DBFEBB465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5406" y="1978820"/>
            <a:ext cx="5502375" cy="4244688"/>
          </a:xfrm>
          <a:prstGeom prst="rect">
            <a:avLst/>
          </a:prstGeom>
        </p:spPr>
      </p:pic>
      <p:sp>
        <p:nvSpPr>
          <p:cNvPr id="6" name="矩形 35">
            <a:extLst>
              <a:ext uri="{FF2B5EF4-FFF2-40B4-BE49-F238E27FC236}">
                <a16:creationId xmlns:a16="http://schemas.microsoft.com/office/drawing/2014/main" id="{E45B214C-32DB-A948-9A24-9F4383EA73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95406" y="6223508"/>
            <a:ext cx="5894836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algn="ctr" defTabSz="914332">
              <a:defRPr/>
            </a:pPr>
            <a:r>
              <a:rPr lang="en-US" sz="1800" dirty="0" err="1">
                <a:latin typeface="STXinwei" panose="02010800040101010101" pitchFamily="2" charset="-122"/>
                <a:ea typeface="STXinwei" panose="02010800040101010101" pitchFamily="2" charset="-122"/>
                <a:cs typeface="Arial"/>
                <a:sym typeface="Arial"/>
              </a:rPr>
              <a:t>红线标示了基于Pareto</a:t>
            </a:r>
            <a:r>
              <a:rPr lang="en-US" sz="1800" dirty="0">
                <a:latin typeface="STXinwei" panose="02010800040101010101" pitchFamily="2" charset="-122"/>
                <a:ea typeface="STXinwei" panose="02010800040101010101" pitchFamily="2" charset="-122"/>
                <a:cs typeface="Arial"/>
                <a:sym typeface="Arial"/>
              </a:rPr>
              <a:t> Front</a:t>
            </a:r>
            <a:r>
              <a:rPr lang="zh-CN" altLang="en-US" sz="1800" dirty="0">
                <a:latin typeface="STXinwei" panose="02010800040101010101" pitchFamily="2" charset="-122"/>
                <a:ea typeface="STXinwei" panose="02010800040101010101" pitchFamily="2" charset="-122"/>
                <a:cs typeface="Arial"/>
                <a:sym typeface="Arial"/>
              </a:rPr>
              <a:t> 原则所选出的“最优方案”</a:t>
            </a:r>
            <a:endParaRPr lang="en-US" altLang="zh-CN" sz="1800" dirty="0">
              <a:latin typeface="STXinwei" panose="02010800040101010101" pitchFamily="2" charset="-122"/>
              <a:ea typeface="STXinwei" panose="02010800040101010101" pitchFamily="2" charset="-122"/>
              <a:cs typeface="Arial"/>
              <a:sym typeface="Arial"/>
            </a:endParaRPr>
          </a:p>
          <a:p>
            <a:pPr algn="ctr" defTabSz="914332">
              <a:defRPr/>
            </a:pPr>
            <a:r>
              <a:rPr lang="en-US" sz="1800" dirty="0" err="1">
                <a:latin typeface="STXinwei" panose="02010800040101010101" pitchFamily="2" charset="-122"/>
                <a:ea typeface="STXinwei" panose="02010800040101010101" pitchFamily="2" charset="-122"/>
                <a:cs typeface="Arial"/>
                <a:sym typeface="Arial"/>
              </a:rPr>
              <a:t>所有方案均可以</a:t>
            </a:r>
            <a:r>
              <a:rPr lang="en-US" sz="1800" dirty="0" err="1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Arial"/>
                <a:sym typeface="Arial"/>
              </a:rPr>
              <a:t>偏序集</a:t>
            </a:r>
            <a:r>
              <a:rPr lang="en-US" sz="1800" dirty="0" err="1">
                <a:latin typeface="STXinwei" panose="02010800040101010101" pitchFamily="2" charset="-122"/>
                <a:ea typeface="STXinwei" panose="02010800040101010101" pitchFamily="2" charset="-122"/>
                <a:cs typeface="Arial"/>
                <a:sym typeface="Arial"/>
              </a:rPr>
              <a:t>的关系比较优劣</a:t>
            </a:r>
            <a:endParaRPr lang="es-ES" sz="1800" dirty="0">
              <a:latin typeface="STXinwei" panose="02010800040101010101" pitchFamily="2" charset="-122"/>
              <a:ea typeface="STXinwei" panose="02010800040101010101" pitchFamily="2" charset="-122"/>
              <a:cs typeface="Arial"/>
              <a:sym typeface="Arial"/>
            </a:endParaRPr>
          </a:p>
        </p:txBody>
      </p:sp>
      <p:sp>
        <p:nvSpPr>
          <p:cNvPr id="7" name="矩形 35">
            <a:extLst>
              <a:ext uri="{FF2B5EF4-FFF2-40B4-BE49-F238E27FC236}">
                <a16:creationId xmlns:a16="http://schemas.microsoft.com/office/drawing/2014/main" id="{B71F5125-43EE-4340-9C72-D7685D19C2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2160" y="1472897"/>
            <a:ext cx="161544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algn="ctr" defTabSz="914332">
              <a:defRPr/>
            </a:pPr>
            <a:r>
              <a:rPr lang="en-TW" sz="1400" dirty="0">
                <a:latin typeface="STXinwei" panose="02010800040101010101" pitchFamily="2" charset="-122"/>
                <a:ea typeface="STXinwei" panose="02010800040101010101" pitchFamily="2" charset="-122"/>
                <a:cs typeface="Arial"/>
                <a:sym typeface="Arial"/>
              </a:rPr>
              <a:t>命名空间管理</a:t>
            </a:r>
            <a:endParaRPr lang="es-ES" sz="1400" dirty="0">
              <a:latin typeface="STXinwei" panose="02010800040101010101" pitchFamily="2" charset="-122"/>
              <a:ea typeface="STXinwei" panose="02010800040101010101" pitchFamily="2" charset="-122"/>
              <a:cs typeface="Arial"/>
              <a:sym typeface="Arial"/>
            </a:endParaRPr>
          </a:p>
        </p:txBody>
      </p:sp>
      <p:sp>
        <p:nvSpPr>
          <p:cNvPr id="9" name="矩形 35">
            <a:extLst>
              <a:ext uri="{FF2B5EF4-FFF2-40B4-BE49-F238E27FC236}">
                <a16:creationId xmlns:a16="http://schemas.microsoft.com/office/drawing/2014/main" id="{81BDDD2B-236A-F941-BB06-51B24D546B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2683" y="1472897"/>
            <a:ext cx="161544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algn="ctr" defTabSz="914332">
              <a:defRPr/>
            </a:pPr>
            <a:r>
              <a:rPr lang="en-TW" sz="1400" dirty="0">
                <a:latin typeface="STXinwei" panose="02010800040101010101" pitchFamily="2" charset="-122"/>
                <a:ea typeface="STXinwei" panose="02010800040101010101" pitchFamily="2" charset="-122"/>
                <a:cs typeface="Arial"/>
                <a:sym typeface="Arial"/>
              </a:rPr>
              <a:t>穷尽可能状态</a:t>
            </a:r>
            <a:endParaRPr lang="es-ES" sz="1400" dirty="0">
              <a:latin typeface="STXinwei" panose="02010800040101010101" pitchFamily="2" charset="-122"/>
              <a:ea typeface="STXinwei" panose="02010800040101010101" pitchFamily="2" charset="-122"/>
              <a:cs typeface="Arial"/>
              <a:sym typeface="Arial"/>
            </a:endParaRPr>
          </a:p>
        </p:txBody>
      </p:sp>
      <p:sp>
        <p:nvSpPr>
          <p:cNvPr id="10" name="矩形 35">
            <a:extLst>
              <a:ext uri="{FF2B5EF4-FFF2-40B4-BE49-F238E27FC236}">
                <a16:creationId xmlns:a16="http://schemas.microsoft.com/office/drawing/2014/main" id="{199C026A-4972-5E4C-B0A1-E12632783C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82720" y="1472897"/>
            <a:ext cx="161544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algn="ctr" defTabSz="914332">
              <a:defRPr/>
            </a:pPr>
            <a:r>
              <a:rPr lang="en-TW" sz="1400" dirty="0">
                <a:latin typeface="STXinwei" panose="02010800040101010101" pitchFamily="2" charset="-122"/>
                <a:ea typeface="STXinwei" panose="02010800040101010101" pitchFamily="2" charset="-122"/>
                <a:cs typeface="Arial"/>
                <a:sym typeface="Arial"/>
              </a:rPr>
              <a:t>推算性能指标</a:t>
            </a:r>
            <a:endParaRPr lang="es-ES" sz="1400" dirty="0">
              <a:latin typeface="STXinwei" panose="02010800040101010101" pitchFamily="2" charset="-122"/>
              <a:ea typeface="STXinwei" panose="02010800040101010101" pitchFamily="2" charset="-122"/>
              <a:cs typeface="Arial"/>
              <a:sym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C35AE0-E0A4-C147-B654-EBB9402151D8}"/>
              </a:ext>
            </a:extLst>
          </p:cNvPr>
          <p:cNvSpPr txBox="1"/>
          <p:nvPr/>
        </p:nvSpPr>
        <p:spPr>
          <a:xfrm>
            <a:off x="2833246" y="1738180"/>
            <a:ext cx="69923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800" dirty="0">
                <a:latin typeface="STXinwei" panose="02010800040101010101" pitchFamily="2" charset="-122"/>
                <a:ea typeface="STXinwei" panose="02010800040101010101" pitchFamily="2" charset="-122"/>
              </a:rPr>
              <a:t>(BDD, SAT)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02CDB9-FA68-3745-B60B-E48BA323DE3F}"/>
              </a:ext>
            </a:extLst>
          </p:cNvPr>
          <p:cNvSpPr txBox="1"/>
          <p:nvPr/>
        </p:nvSpPr>
        <p:spPr>
          <a:xfrm>
            <a:off x="823102" y="1738180"/>
            <a:ext cx="151355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800" dirty="0">
                <a:latin typeface="STXinwei" panose="02010800040101010101" pitchFamily="2" charset="-122"/>
                <a:ea typeface="STXinwei" panose="02010800040101010101" pitchFamily="2" charset="-122"/>
              </a:rPr>
              <a:t>(Hashtable, Associative Array)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4F16BB4-AD32-BF4A-B52A-CBA2894E5DEF}"/>
              </a:ext>
            </a:extLst>
          </p:cNvPr>
          <p:cNvSpPr txBox="1"/>
          <p:nvPr/>
        </p:nvSpPr>
        <p:spPr>
          <a:xfrm>
            <a:off x="3844507" y="1738180"/>
            <a:ext cx="189186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800" dirty="0">
                <a:latin typeface="STXinwei" panose="02010800040101010101" pitchFamily="2" charset="-122"/>
                <a:ea typeface="STXinwei" panose="02010800040101010101" pitchFamily="2" charset="-122"/>
              </a:rPr>
              <a:t>(Symbolic Math, Function Evaluation)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8DFC531-84EE-CC40-B88D-9BE8E0B5E954}"/>
              </a:ext>
            </a:extLst>
          </p:cNvPr>
          <p:cNvCxnSpPr>
            <a:cxnSpLocks/>
            <a:stCxn id="29" idx="6"/>
          </p:cNvCxnSpPr>
          <p:nvPr/>
        </p:nvCxnSpPr>
        <p:spPr>
          <a:xfrm>
            <a:off x="7518840" y="1733955"/>
            <a:ext cx="1623984" cy="7234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7324AD7-DAFA-8545-A38E-68D576CB3790}"/>
              </a:ext>
            </a:extLst>
          </p:cNvPr>
          <p:cNvCxnSpPr>
            <a:cxnSpLocks/>
            <a:stCxn id="29" idx="4"/>
          </p:cNvCxnSpPr>
          <p:nvPr/>
        </p:nvCxnSpPr>
        <p:spPr>
          <a:xfrm>
            <a:off x="6883538" y="2017019"/>
            <a:ext cx="1417500" cy="22406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1E33756-094F-E841-B1D2-8FE71E5B1FAB}"/>
              </a:ext>
            </a:extLst>
          </p:cNvPr>
          <p:cNvCxnSpPr>
            <a:cxnSpLocks/>
            <a:endCxn id="33" idx="2"/>
          </p:cNvCxnSpPr>
          <p:nvPr/>
        </p:nvCxnSpPr>
        <p:spPr>
          <a:xfrm>
            <a:off x="8186738" y="5149902"/>
            <a:ext cx="2668143" cy="3590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4715E30-866E-BD49-880C-81D658248132}"/>
              </a:ext>
            </a:extLst>
          </p:cNvPr>
          <p:cNvCxnSpPr>
            <a:cxnSpLocks/>
          </p:cNvCxnSpPr>
          <p:nvPr/>
        </p:nvCxnSpPr>
        <p:spPr>
          <a:xfrm>
            <a:off x="8328008" y="4313473"/>
            <a:ext cx="1873267" cy="1600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B2629C55-90BE-774A-88E9-B2F366DCF363}"/>
              </a:ext>
            </a:extLst>
          </p:cNvPr>
          <p:cNvSpPr/>
          <p:nvPr/>
        </p:nvSpPr>
        <p:spPr>
          <a:xfrm>
            <a:off x="6248236" y="1450891"/>
            <a:ext cx="1270604" cy="56612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dirty="0">
                <a:solidFill>
                  <a:schemeClr val="tx1"/>
                </a:solidFill>
              </a:rPr>
              <a:t>Worse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DA64D083-0311-4E40-963D-BF9E7C7F2B09}"/>
              </a:ext>
            </a:extLst>
          </p:cNvPr>
          <p:cNvSpPr/>
          <p:nvPr/>
        </p:nvSpPr>
        <p:spPr>
          <a:xfrm>
            <a:off x="10854881" y="5225871"/>
            <a:ext cx="1270604" cy="56612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Best</a:t>
            </a:r>
            <a:endParaRPr lang="en-TW" dirty="0">
              <a:solidFill>
                <a:schemeClr val="tx1"/>
              </a:solidFill>
            </a:endParaRP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3360F51E-E8AC-F048-8081-D32C873C361F}"/>
              </a:ext>
            </a:extLst>
          </p:cNvPr>
          <p:cNvCxnSpPr>
            <a:cxnSpLocks/>
            <a:endCxn id="33" idx="0"/>
          </p:cNvCxnSpPr>
          <p:nvPr/>
        </p:nvCxnSpPr>
        <p:spPr>
          <a:xfrm>
            <a:off x="11007281" y="2867141"/>
            <a:ext cx="482902" cy="23587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D1558185-2141-5145-82B6-DB8FF1D9F1B9}"/>
              </a:ext>
            </a:extLst>
          </p:cNvPr>
          <p:cNvCxnSpPr>
            <a:cxnSpLocks/>
            <a:stCxn id="29" idx="4"/>
          </p:cNvCxnSpPr>
          <p:nvPr/>
        </p:nvCxnSpPr>
        <p:spPr>
          <a:xfrm>
            <a:off x="6883538" y="2017019"/>
            <a:ext cx="1303200" cy="31328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9580557D-3D7C-8142-8932-4FA0A2A4306C}"/>
              </a:ext>
            </a:extLst>
          </p:cNvPr>
          <p:cNvCxnSpPr>
            <a:cxnSpLocks/>
          </p:cNvCxnSpPr>
          <p:nvPr/>
        </p:nvCxnSpPr>
        <p:spPr>
          <a:xfrm>
            <a:off x="10344150" y="2742927"/>
            <a:ext cx="625031" cy="1460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00EE85CF-44CB-9B4A-B687-34DBBE46D6B6}"/>
              </a:ext>
            </a:extLst>
          </p:cNvPr>
          <p:cNvCxnSpPr>
            <a:cxnSpLocks/>
          </p:cNvCxnSpPr>
          <p:nvPr/>
        </p:nvCxnSpPr>
        <p:spPr>
          <a:xfrm>
            <a:off x="9719119" y="2596895"/>
            <a:ext cx="625031" cy="1460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F2C02CD0-CA93-E947-BAE1-11656BE6837A}"/>
              </a:ext>
            </a:extLst>
          </p:cNvPr>
          <p:cNvCxnSpPr>
            <a:cxnSpLocks/>
          </p:cNvCxnSpPr>
          <p:nvPr/>
        </p:nvCxnSpPr>
        <p:spPr>
          <a:xfrm>
            <a:off x="9146565" y="2457450"/>
            <a:ext cx="631561" cy="1394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97FDE630-01DE-EC40-A92F-02C3631EC4F2}"/>
              </a:ext>
            </a:extLst>
          </p:cNvPr>
          <p:cNvCxnSpPr>
            <a:cxnSpLocks/>
            <a:endCxn id="33" idx="1"/>
          </p:cNvCxnSpPr>
          <p:nvPr/>
        </p:nvCxnSpPr>
        <p:spPr>
          <a:xfrm>
            <a:off x="10201275" y="4507340"/>
            <a:ext cx="839682" cy="8014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33930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488E0391-0CA6-7F4A-B71D-3B3BE0C99445}"/>
              </a:ext>
            </a:extLst>
          </p:cNvPr>
          <p:cNvSpPr txBox="1"/>
          <p:nvPr/>
        </p:nvSpPr>
        <p:spPr>
          <a:xfrm>
            <a:off x="1662711" y="6182910"/>
            <a:ext cx="8871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2400" dirty="0">
                <a:latin typeface="STXinwei" panose="02010800040101010101" pitchFamily="2" charset="-122"/>
                <a:ea typeface="STXinwei" panose="02010800040101010101" pitchFamily="2" charset="-122"/>
              </a:rPr>
              <a:t>具有代数封闭性的模型数据</a:t>
            </a:r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</a:rPr>
              <a:t>，有助于推动</a:t>
            </a:r>
            <a:r>
              <a:rPr lang="en-US" altLang="zh-CN" sz="2400" dirty="0">
                <a:latin typeface="STXinwei" panose="02010800040101010101" pitchFamily="2" charset="-122"/>
                <a:ea typeface="STXinwei" panose="02010800040101010101" pitchFamily="2" charset="-122"/>
              </a:rPr>
              <a:t>DevOps/CICD</a:t>
            </a:r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</a:rPr>
              <a:t>的工作流</a:t>
            </a:r>
            <a:endParaRPr lang="en-TW" sz="24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B526D20-5485-AA4A-94DA-4C616A37069F}"/>
              </a:ext>
            </a:extLst>
          </p:cNvPr>
          <p:cNvGrpSpPr/>
          <p:nvPr/>
        </p:nvGrpSpPr>
        <p:grpSpPr>
          <a:xfrm>
            <a:off x="586409" y="2718238"/>
            <a:ext cx="4907579" cy="2765681"/>
            <a:chOff x="2562992" y="1341084"/>
            <a:chExt cx="3680684" cy="2074261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4C34A5BE-B28D-0B44-84E1-822791DE362F}"/>
                </a:ext>
              </a:extLst>
            </p:cNvPr>
            <p:cNvSpPr/>
            <p:nvPr/>
          </p:nvSpPr>
          <p:spPr>
            <a:xfrm>
              <a:off x="4178980" y="1416311"/>
              <a:ext cx="2064696" cy="199903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4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 sz="1400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A54DC20-3D9B-B049-8FF4-FD29D9E1586E}"/>
                </a:ext>
              </a:extLst>
            </p:cNvPr>
            <p:cNvSpPr/>
            <p:nvPr/>
          </p:nvSpPr>
          <p:spPr>
            <a:xfrm>
              <a:off x="2562992" y="1341084"/>
              <a:ext cx="2064696" cy="1999034"/>
            </a:xfrm>
            <a:prstGeom prst="ellipse">
              <a:avLst/>
            </a:prstGeom>
            <a:solidFill>
              <a:srgbClr val="FF618C">
                <a:alpha val="5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 sz="1400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07B9197-4F2C-8045-8AFC-6A69A45B26D9}"/>
                </a:ext>
              </a:extLst>
            </p:cNvPr>
            <p:cNvSpPr/>
            <p:nvPr/>
          </p:nvSpPr>
          <p:spPr>
            <a:xfrm>
              <a:off x="4097292" y="1376528"/>
              <a:ext cx="2064696" cy="199903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4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sz="2400" dirty="0">
                  <a:latin typeface="STXinwei" panose="02010800040101010101" pitchFamily="2" charset="-122"/>
                  <a:ea typeface="STXinwei" panose="02010800040101010101" pitchFamily="2" charset="-122"/>
                </a:rPr>
                <a:t>安全性</a:t>
              </a:r>
            </a:p>
          </p:txBody>
        </p:sp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99017F62-F33E-F642-90EF-AB5C950D74AC}"/>
                </a:ext>
              </a:extLst>
            </p:cNvPr>
            <p:cNvSpPr/>
            <p:nvPr/>
          </p:nvSpPr>
          <p:spPr>
            <a:xfrm>
              <a:off x="2629667" y="1376528"/>
              <a:ext cx="2064696" cy="1999034"/>
            </a:xfrm>
            <a:prstGeom prst="ellipse">
              <a:avLst/>
            </a:prstGeom>
            <a:solidFill>
              <a:srgbClr val="FF618C">
                <a:alpha val="5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sz="2400" dirty="0">
                  <a:latin typeface="STXinwei" panose="02010800040101010101" pitchFamily="2" charset="-122"/>
                  <a:ea typeface="STXinwei" panose="02010800040101010101" pitchFamily="2" charset="-122"/>
                </a:rPr>
                <a:t>活性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7683E01-29E9-4B41-B528-6793C73DFCC3}"/>
                </a:ext>
              </a:extLst>
            </p:cNvPr>
            <p:cNvSpPr txBox="1"/>
            <p:nvPr/>
          </p:nvSpPr>
          <p:spPr>
            <a:xfrm>
              <a:off x="4210030" y="1925921"/>
              <a:ext cx="369332" cy="9002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sz="2400" dirty="0">
                  <a:solidFill>
                    <a:schemeClr val="bg1"/>
                  </a:solidFill>
                  <a:latin typeface="STXinwei" panose="02010800040101010101" pitchFamily="2" charset="-122"/>
                  <a:ea typeface="STXinwei" panose="02010800040101010101" pitchFamily="2" charset="-122"/>
                </a:rPr>
                <a:t>正</a:t>
              </a:r>
            </a:p>
            <a:p>
              <a:r>
                <a:rPr lang="en-TW" sz="2400" dirty="0">
                  <a:solidFill>
                    <a:schemeClr val="bg1"/>
                  </a:solidFill>
                  <a:latin typeface="STXinwei" panose="02010800040101010101" pitchFamily="2" charset="-122"/>
                  <a:ea typeface="STXinwei" panose="02010800040101010101" pitchFamily="2" charset="-122"/>
                </a:rPr>
                <a:t>确</a:t>
              </a:r>
            </a:p>
            <a:p>
              <a:r>
                <a:rPr lang="en-TW" sz="2400" dirty="0">
                  <a:solidFill>
                    <a:schemeClr val="bg1"/>
                  </a:solidFill>
                  <a:latin typeface="STXinwei" panose="02010800040101010101" pitchFamily="2" charset="-122"/>
                  <a:ea typeface="STXinwei" panose="02010800040101010101" pitchFamily="2" charset="-122"/>
                </a:rPr>
                <a:t>性</a:t>
              </a:r>
            </a:p>
          </p:txBody>
        </p:sp>
      </p:grpSp>
      <p:sp>
        <p:nvSpPr>
          <p:cNvPr id="9" name="Spacetime properties of Consciousness">
            <a:extLst>
              <a:ext uri="{FF2B5EF4-FFF2-40B4-BE49-F238E27FC236}">
                <a16:creationId xmlns:a16="http://schemas.microsoft.com/office/drawing/2014/main" id="{B3D6EA04-F78A-8445-AC7C-4B2E1D73B0A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48307" y="294640"/>
            <a:ext cx="8500359" cy="1057813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sz="2400" dirty="0" err="1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将模型转化为</a:t>
            </a:r>
            <a:r>
              <a:rPr 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&lt;P,B,C&gt;</a:t>
            </a:r>
            <a:r>
              <a:rPr lang="en-US" sz="2400" dirty="0" err="1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等多层级数据结构后</a:t>
            </a:r>
            <a:r>
              <a:rPr lang="zh-CN" alt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，</a:t>
            </a:r>
            <a:br>
              <a:rPr 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</a:br>
            <a:r>
              <a:rPr lang="en-US" sz="2400" dirty="0" err="1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其代数化的闭包</a:t>
            </a:r>
            <a:r>
              <a:rPr lang="zh-CN" alt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（</a:t>
            </a:r>
            <a:r>
              <a:rPr lang="en-US" altLang="zh-CN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Closure</a:t>
            </a:r>
            <a:r>
              <a:rPr lang="zh-CN" alt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r>
              <a:rPr lang="en-US" sz="2400" dirty="0" err="1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性质创造了</a:t>
            </a:r>
            <a:br>
              <a:rPr 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</a:br>
            <a:r>
              <a:rPr lang="en-US" sz="2400" dirty="0" err="1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实现连续迭代和评估复杂系统模型的可操作性</a:t>
            </a:r>
            <a:endParaRPr sz="2400" dirty="0">
              <a:solidFill>
                <a:srgbClr val="C00000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11" name="Picture 2" descr="Devsecops-Illustretion-ICon-1">
            <a:hlinkClick r:id="rId2"/>
            <a:extLst>
              <a:ext uri="{FF2B5EF4-FFF2-40B4-BE49-F238E27FC236}">
                <a16:creationId xmlns:a16="http://schemas.microsoft.com/office/drawing/2014/main" id="{64B8BD8C-518F-434A-84E2-AFE9F6AF30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93988" y="2019248"/>
            <a:ext cx="6702775" cy="4398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69D03F7-FAE2-FC4A-8F05-EABC16DCB02C}"/>
              </a:ext>
            </a:extLst>
          </p:cNvPr>
          <p:cNvCxnSpPr>
            <a:stCxn id="12" idx="2"/>
          </p:cNvCxnSpPr>
          <p:nvPr/>
        </p:nvCxnSpPr>
        <p:spPr>
          <a:xfrm flipV="1">
            <a:off x="586409" y="2357120"/>
            <a:ext cx="0" cy="16938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EFF77C6-DC58-254F-A9E7-43B4D6C85D0A}"/>
              </a:ext>
            </a:extLst>
          </p:cNvPr>
          <p:cNvCxnSpPr/>
          <p:nvPr/>
        </p:nvCxnSpPr>
        <p:spPr>
          <a:xfrm flipV="1">
            <a:off x="667689" y="2357120"/>
            <a:ext cx="0" cy="16938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4EC1109-81BE-2844-8191-81C4143FFEBF}"/>
              </a:ext>
            </a:extLst>
          </p:cNvPr>
          <p:cNvCxnSpPr/>
          <p:nvPr/>
        </p:nvCxnSpPr>
        <p:spPr>
          <a:xfrm>
            <a:off x="294640" y="2560320"/>
            <a:ext cx="2917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CBA25EB-6A79-AD40-BE41-CCCE4F9FA451}"/>
              </a:ext>
            </a:extLst>
          </p:cNvPr>
          <p:cNvCxnSpPr>
            <a:cxnSpLocks/>
          </p:cNvCxnSpPr>
          <p:nvPr/>
        </p:nvCxnSpPr>
        <p:spPr>
          <a:xfrm flipH="1">
            <a:off x="675309" y="2560320"/>
            <a:ext cx="3381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B8DCBDD3-3BF6-DA44-8338-36D01937F30F}"/>
              </a:ext>
            </a:extLst>
          </p:cNvPr>
          <p:cNvSpPr txBox="1"/>
          <p:nvPr/>
        </p:nvSpPr>
        <p:spPr>
          <a:xfrm>
            <a:off x="175015" y="1823887"/>
            <a:ext cx="52581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400" dirty="0">
                <a:latin typeface="STXinwei" panose="02010800040101010101" pitchFamily="2" charset="-122"/>
                <a:ea typeface="STXinwei" panose="02010800040101010101" pitchFamily="2" charset="-122"/>
              </a:rPr>
              <a:t>细微化修订模型</a:t>
            </a:r>
            <a:r>
              <a:rPr lang="zh-CN" altLang="en-US" sz="1400" dirty="0">
                <a:latin typeface="STXinwei" panose="02010800040101010101" pitchFamily="2" charset="-122"/>
                <a:ea typeface="STXinwei" panose="02010800040101010101" pitchFamily="2" charset="-122"/>
              </a:rPr>
              <a:t>，创造</a:t>
            </a:r>
            <a:endParaRPr lang="en-US" altLang="zh-CN" sz="140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r>
              <a:rPr lang="en-US" altLang="zh-CN" sz="1400" dirty="0">
                <a:latin typeface="STXinwei" panose="02010800040101010101" pitchFamily="2" charset="-122"/>
                <a:ea typeface="STXinwei" panose="02010800040101010101" pitchFamily="2" charset="-122"/>
              </a:rPr>
              <a:t>Continuous Integration/Continuous Deployment</a:t>
            </a:r>
            <a:r>
              <a:rPr lang="zh-CN" altLang="en-US" sz="1400" dirty="0">
                <a:latin typeface="STXinwei" panose="02010800040101010101" pitchFamily="2" charset="-122"/>
                <a:ea typeface="STXinwei" panose="02010800040101010101" pitchFamily="2" charset="-122"/>
              </a:rPr>
              <a:t> 的系统运营条件</a:t>
            </a:r>
            <a:endParaRPr lang="en-TW" sz="14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16564C9-93D0-424F-BC69-0FBDB5DA869E}"/>
              </a:ext>
            </a:extLst>
          </p:cNvPr>
          <p:cNvSpPr txBox="1"/>
          <p:nvPr/>
        </p:nvSpPr>
        <p:spPr>
          <a:xfrm>
            <a:off x="1221274" y="2256400"/>
            <a:ext cx="25763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latin typeface="STXinwei" panose="02010800040101010101" pitchFamily="2" charset="-122"/>
                <a:ea typeface="STXinwei" panose="02010800040101010101" pitchFamily="2" charset="-122"/>
              </a:rPr>
              <a:t>连续实践</a:t>
            </a:r>
            <a:r>
              <a:rPr lang="en-US" altLang="zh-CN" sz="1400" dirty="0">
                <a:latin typeface="STXinwei" panose="02010800040101010101" pitchFamily="2" charset="-122"/>
                <a:ea typeface="STXinwei" panose="02010800040101010101" pitchFamily="2" charset="-122"/>
              </a:rPr>
              <a:t>/</a:t>
            </a:r>
            <a:r>
              <a:rPr lang="zh-CN" altLang="en-US" sz="1400" dirty="0">
                <a:latin typeface="STXinwei" panose="02010800040101010101" pitchFamily="2" charset="-122"/>
                <a:ea typeface="STXinwei" panose="02010800040101010101" pitchFamily="2" charset="-122"/>
              </a:rPr>
              <a:t>连续发布 （</a:t>
            </a:r>
            <a:r>
              <a:rPr lang="en-US" altLang="zh-CN" sz="1400" dirty="0">
                <a:latin typeface="STXinwei" panose="02010800040101010101" pitchFamily="2" charset="-122"/>
                <a:ea typeface="STXinwei" panose="02010800040101010101" pitchFamily="2" charset="-122"/>
              </a:rPr>
              <a:t>CI/CD</a:t>
            </a:r>
            <a:r>
              <a:rPr lang="zh-CN" altLang="en-US" sz="1400" dirty="0"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endParaRPr lang="en-TW" sz="14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840371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93" name="标题 1"/>
          <p:cNvSpPr txBox="1">
            <a:spLocks noGrp="1"/>
          </p:cNvSpPr>
          <p:nvPr>
            <p:ph type="title"/>
          </p:nvPr>
        </p:nvSpPr>
        <p:spPr>
          <a:xfrm>
            <a:off x="608380" y="216091"/>
            <a:ext cx="10980002" cy="468002"/>
          </a:xfrm>
          <a:prstGeom prst="rect">
            <a:avLst/>
          </a:prstGeom>
        </p:spPr>
        <p:txBody>
          <a:bodyPr/>
          <a:lstStyle>
            <a:lvl1pPr defTabSz="841247">
              <a:defRPr sz="2024" b="1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algn="ctr"/>
            <a:r>
              <a:rPr sz="2400" dirty="0" err="1">
                <a:latin typeface="STXinwei" panose="02010800040101010101" pitchFamily="2" charset="-122"/>
                <a:ea typeface="STXinwei" panose="02010800040101010101" pitchFamily="2" charset="-122"/>
              </a:rPr>
              <a:t>系统代数AoS的应用案例</a:t>
            </a:r>
            <a:r>
              <a:rPr sz="2400" dirty="0">
                <a:latin typeface="STXinwei" panose="02010800040101010101" pitchFamily="2" charset="-122"/>
                <a:ea typeface="STXinwei" panose="02010800040101010101" pitchFamily="2" charset="-122"/>
              </a:rPr>
              <a:t>：</a:t>
            </a:r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3A8484FB-F225-5C40-82F3-49ED87CA06AC}"/>
              </a:ext>
            </a:extLst>
          </p:cNvPr>
          <p:cNvSpPr txBox="1">
            <a:spLocks/>
          </p:cNvSpPr>
          <p:nvPr/>
        </p:nvSpPr>
        <p:spPr bwMode="auto">
          <a:xfrm>
            <a:off x="793998" y="792656"/>
            <a:ext cx="11188176" cy="58492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86" tIns="45692" rIns="91386" bIns="45692" numCol="1" anchor="t" anchorCtr="0" compatLnSpc="1">
            <a:prstTxWarp prst="textNoShape">
              <a:avLst/>
            </a:prstTxWarp>
          </a:bodyPr>
          <a:lstStyle>
            <a:lvl1pPr marL="457200" indent="-457200" algn="l" defTabSz="801688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Char char="n"/>
              <a:defRPr kumimoji="1" sz="2000" b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6699"/>
              </a:buClr>
              <a:buSzPct val="65000"/>
              <a:buFont typeface="Arial" panose="020B0604020202020204" pitchFamily="34" charset="0"/>
              <a:buChar char="►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01763" indent="-200025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j-lt"/>
                <a:ea typeface="+mn-ea"/>
              </a:defRPr>
            </a:lvl4pPr>
            <a:lvl5pPr marL="1803400" indent="-201613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5pPr>
            <a:lvl6pPr marL="22606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6pPr>
            <a:lvl7pPr marL="27178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7pPr>
            <a:lvl8pPr marL="31750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8pPr>
            <a:lvl9pPr marL="36322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9pPr>
          </a:lstStyle>
          <a:p>
            <a:r>
              <a:rPr lang="en-US" altLang="zh-CN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MIT </a:t>
            </a:r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用 </a:t>
            </a:r>
            <a:r>
              <a:rPr lang="en-US" altLang="zh-CN" sz="1800" kern="0" dirty="0" err="1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AoS</a:t>
            </a:r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击败波音公司</a:t>
            </a:r>
            <a:r>
              <a:rPr lang="en-US" altLang="zh-TW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(</a:t>
            </a:r>
            <a:r>
              <a:rPr lang="en-US" altLang="zh-CN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Boeing)</a:t>
            </a:r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争取到了</a:t>
            </a:r>
            <a:r>
              <a:rPr lang="en-US" altLang="zh-CN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NASA</a:t>
            </a:r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的两年科研项目</a:t>
            </a:r>
            <a:endParaRPr lang="en-US" altLang="zh-TW" sz="1800" kern="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/>
            <a:r>
              <a:rPr lang="en-US" altLang="zh-TW" sz="1800" kern="0" dirty="0">
                <a:latin typeface="STXinwei" panose="02010800040101010101" pitchFamily="2" charset="-122"/>
                <a:ea typeface="STXinwei" panose="02010800040101010101" pitchFamily="2" charset="-122"/>
              </a:rPr>
              <a:t>NASA</a:t>
            </a:r>
            <a:r>
              <a:rPr lang="zh-TW" altLang="en-US" sz="1800" kern="0" dirty="0">
                <a:latin typeface="STXinwei" panose="02010800040101010101" pitchFamily="2" charset="-122"/>
                <a:ea typeface="STXinwei" panose="02010800040101010101" pitchFamily="2" charset="-122"/>
              </a:rPr>
              <a:t>载人太空飞行办公室</a:t>
            </a:r>
            <a:r>
              <a:rPr lang="zh-CN" altLang="en-US" sz="1800" kern="0" dirty="0">
                <a:latin typeface="STXinwei" panose="02010800040101010101" pitchFamily="2" charset="-122"/>
                <a:ea typeface="STXinwei" panose="02010800040101010101" pitchFamily="2" charset="-122"/>
              </a:rPr>
              <a:t>：</a:t>
            </a:r>
            <a:r>
              <a:rPr lang="en-US" altLang="zh-CN" sz="1800" kern="0" dirty="0">
                <a:latin typeface="STXinwei" panose="02010800040101010101" pitchFamily="2" charset="-122"/>
                <a:ea typeface="STXinwei" panose="02010800040101010101" pitchFamily="2" charset="-122"/>
              </a:rPr>
              <a:t>2030</a:t>
            </a:r>
            <a:r>
              <a:rPr lang="zh-CN" altLang="en-US" sz="1800" kern="0" dirty="0">
                <a:latin typeface="STXinwei" panose="02010800040101010101" pitchFamily="2" charset="-122"/>
                <a:ea typeface="STXinwei" panose="02010800040101010101" pitchFamily="2" charset="-122"/>
              </a:rPr>
              <a:t>年从地球到</a:t>
            </a:r>
            <a:r>
              <a:rPr lang="zh-TW" altLang="en-US" sz="1800" kern="0" dirty="0">
                <a:latin typeface="STXinwei" panose="02010800040101010101" pitchFamily="2" charset="-122"/>
                <a:ea typeface="STXinwei" panose="02010800040101010101" pitchFamily="2" charset="-122"/>
              </a:rPr>
              <a:t>火星</a:t>
            </a:r>
            <a:endParaRPr lang="en-US" altLang="zh-TW" sz="1800" kern="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/>
            <a:r>
              <a:rPr lang="zh-TW" altLang="en-US" sz="1800" kern="0" dirty="0">
                <a:latin typeface="STXinwei" panose="02010800040101010101" pitchFamily="2" charset="-122"/>
                <a:ea typeface="STXinwei" panose="02010800040101010101" pitchFamily="2" charset="-122"/>
              </a:rPr>
              <a:t>与协调陆海空三军联合任务的决策博弈方法</a:t>
            </a:r>
            <a:endParaRPr lang="zh-TW" altLang="en-US" sz="1800" kern="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r>
              <a:rPr lang="en-US" altLang="zh-CN" sz="1800" kern="0" dirty="0" err="1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AoS</a:t>
            </a:r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的开发团队，成立了</a:t>
            </a:r>
            <a:r>
              <a:rPr lang="en-US" altLang="zh-CN" sz="1800" kern="0" dirty="0" err="1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DataXu.com</a:t>
            </a:r>
            <a:r>
              <a:rPr lang="en-US" altLang="zh-CN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 </a:t>
            </a:r>
            <a:r>
              <a:rPr lang="zh-CN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（</a:t>
            </a:r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后来卖给了 </a:t>
            </a:r>
            <a:r>
              <a:rPr lang="en-US" altLang="zh-CN" sz="1800" kern="0" dirty="0" err="1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Roku.com</a:t>
            </a:r>
            <a:r>
              <a:rPr lang="en-US" altLang="zh-CN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 </a:t>
            </a:r>
            <a:r>
              <a:rPr lang="zh-CN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），</a:t>
            </a:r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专注在移动终端广告投放的应用领域，建立了实时广告领域的信息交易标准语言</a:t>
            </a:r>
            <a:r>
              <a:rPr lang="zh-CN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。</a:t>
            </a:r>
            <a:endParaRPr lang="en-US" altLang="zh-CN" sz="1800" kern="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嫁接多种数据格式的生成代码</a:t>
            </a:r>
            <a:r>
              <a:rPr lang="zh-CN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，</a:t>
            </a:r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论证了从路径规划</a:t>
            </a:r>
            <a:r>
              <a:rPr lang="zh-CN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、室内设计布局、能源战略布局等</a:t>
            </a:r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复杂系统设计任务</a:t>
            </a:r>
            <a:r>
              <a:rPr lang="zh-CN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，均</a:t>
            </a:r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可以通过</a:t>
            </a:r>
            <a:r>
              <a:rPr lang="zh-CN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 </a:t>
            </a:r>
            <a:r>
              <a:rPr lang="en-US" altLang="zh-CN" sz="1800" kern="0" dirty="0" err="1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AoS</a:t>
            </a:r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来自动生成设计方案，</a:t>
            </a:r>
          </a:p>
          <a:p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从</a:t>
            </a:r>
            <a:r>
              <a:rPr lang="en-US" altLang="zh-TW" sz="1800" kern="0" dirty="0" err="1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AoS</a:t>
            </a:r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延伸了超越学科界限的系统集成学习方法论</a:t>
            </a:r>
            <a:r>
              <a:rPr lang="zh-CN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，</a:t>
            </a:r>
            <a:r>
              <a:rPr lang="en-US" altLang="zh-CN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Extreme Learning Process</a:t>
            </a:r>
            <a:r>
              <a:rPr lang="zh-CN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 （</a:t>
            </a:r>
            <a:r>
              <a:rPr lang="en-US" altLang="zh-CN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XLP</a:t>
            </a:r>
            <a:r>
              <a:rPr lang="zh-CN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endParaRPr lang="en-US" altLang="zh-CN" sz="1800" kern="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/>
            <a:r>
              <a:rPr lang="zh-CN" altLang="en-US" sz="1800" kern="0" dirty="0">
                <a:latin typeface="STXinwei" panose="02010800040101010101" pitchFamily="2" charset="-122"/>
                <a:ea typeface="STXinwei" panose="02010800040101010101" pitchFamily="2" charset="-122"/>
              </a:rPr>
              <a:t>并为此获得多个国家与国际教学成果奖项</a:t>
            </a:r>
            <a:r>
              <a:rPr lang="en-US" altLang="zh-CN" sz="1800" kern="0" dirty="0">
                <a:latin typeface="STXinwei" panose="02010800040101010101" pitchFamily="2" charset="-122"/>
                <a:ea typeface="STXinwei" panose="02010800040101010101" pitchFamily="2" charset="-122"/>
              </a:rPr>
              <a:t>, QS Star 2004, UNESCO</a:t>
            </a:r>
            <a:r>
              <a:rPr lang="zh-CN" altLang="en-US" sz="1800" kern="0" dirty="0">
                <a:latin typeface="STXinwei" panose="02010800040101010101" pitchFamily="2" charset="-122"/>
                <a:ea typeface="STXinwei" panose="02010800040101010101" pitchFamily="2" charset="-122"/>
              </a:rPr>
              <a:t> </a:t>
            </a:r>
            <a:r>
              <a:rPr lang="en-US" altLang="zh-CN" sz="1800" kern="0" dirty="0">
                <a:latin typeface="STXinwei" panose="02010800040101010101" pitchFamily="2" charset="-122"/>
                <a:ea typeface="STXinwei" panose="02010800040101010101" pitchFamily="2" charset="-122"/>
              </a:rPr>
              <a:t>IITE, </a:t>
            </a:r>
            <a:r>
              <a:rPr lang="zh-CN" altLang="en-US" sz="1800" kern="0" dirty="0">
                <a:latin typeface="STXinwei" panose="02010800040101010101" pitchFamily="2" charset="-122"/>
                <a:ea typeface="STXinwei" panose="02010800040101010101" pitchFamily="2" charset="-122"/>
              </a:rPr>
              <a:t>宝钢教育成果奖等</a:t>
            </a:r>
            <a:endParaRPr lang="en-US" altLang="zh-CN" sz="1800" kern="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r>
              <a:rPr lang="en-US" altLang="zh-TW" sz="1800" kern="0" dirty="0" err="1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AoS</a:t>
            </a:r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将以个人知识容器（</a:t>
            </a:r>
            <a:r>
              <a:rPr lang="en-US" altLang="zh-TW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Personal Knowledge Container, PKC</a:t>
            </a:r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）的分布式计算资源治理模式</a:t>
            </a:r>
            <a:r>
              <a:rPr lang="zh-CN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，让各种计算服务和数据内容，</a:t>
            </a:r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能</a:t>
            </a:r>
            <a:r>
              <a:rPr lang="zh-TW" altLang="en-US" sz="18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可靠</a:t>
            </a:r>
            <a:r>
              <a:rPr lang="zh-CN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、</a:t>
            </a:r>
            <a:r>
              <a:rPr lang="zh-TW" altLang="en-US" sz="18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精确</a:t>
            </a:r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并</a:t>
            </a:r>
            <a:r>
              <a:rPr lang="zh-TW" altLang="en-US" sz="18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即时</a:t>
            </a:r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地发布于多种物理场景的数据采集与驱动任务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1070834" y="1559064"/>
            <a:ext cx="10122060" cy="3013725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US" altLang="zh-CN" sz="2100" dirty="0" err="1">
                <a:solidFill>
                  <a:srgbClr val="C00000"/>
                </a:solidFill>
              </a:rPr>
              <a:t>AoS</a:t>
            </a:r>
            <a:r>
              <a:rPr lang="en-US" altLang="zh-CN" sz="2100" dirty="0">
                <a:solidFill>
                  <a:srgbClr val="C00000"/>
                </a:solidFill>
              </a:rPr>
              <a:t> </a:t>
            </a:r>
            <a:r>
              <a:rPr lang="zh-CN" altLang="en-US" sz="2100" dirty="0">
                <a:solidFill>
                  <a:srgbClr val="C00000"/>
                </a:solidFill>
              </a:rPr>
              <a:t>（系统代数）的研究背景与动机</a:t>
            </a:r>
            <a:endParaRPr lang="en-US" altLang="zh-CN" sz="2100" dirty="0">
              <a:solidFill>
                <a:srgbClr val="C0000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2100" dirty="0" err="1"/>
              <a:t>AoS</a:t>
            </a:r>
            <a:r>
              <a:rPr lang="en-US" altLang="zh-CN" sz="2100" dirty="0"/>
              <a:t> </a:t>
            </a:r>
            <a:r>
              <a:rPr lang="zh-CN" altLang="en-US" sz="2100" dirty="0"/>
              <a:t>方法论</a:t>
            </a:r>
            <a:endParaRPr lang="en-US" altLang="zh-CN" sz="2100" dirty="0"/>
          </a:p>
          <a:p>
            <a:pPr>
              <a:lnSpc>
                <a:spcPct val="150000"/>
              </a:lnSpc>
            </a:pPr>
            <a:r>
              <a:rPr lang="en-US" altLang="zh-CN" sz="2100" dirty="0" err="1"/>
              <a:t>AoS</a:t>
            </a:r>
            <a:r>
              <a:rPr lang="en-US" altLang="zh-CN" sz="2100" dirty="0"/>
              <a:t> </a:t>
            </a:r>
            <a:r>
              <a:rPr lang="zh-CN" altLang="en-US" sz="2100" dirty="0"/>
              <a:t>计算工具：编码建模、枚举方案、评估差异</a:t>
            </a:r>
            <a:endParaRPr lang="en-US" altLang="zh-CN" sz="2100" dirty="0"/>
          </a:p>
          <a:p>
            <a:pPr>
              <a:lnSpc>
                <a:spcPct val="150000"/>
              </a:lnSpc>
            </a:pPr>
            <a:r>
              <a:rPr lang="en-US" altLang="zh-CN" sz="2100" dirty="0" err="1"/>
              <a:t>AoS</a:t>
            </a:r>
            <a:r>
              <a:rPr lang="en-US" altLang="zh-CN" sz="2100" dirty="0"/>
              <a:t> </a:t>
            </a:r>
            <a:r>
              <a:rPr lang="zh-CN" altLang="en-US" sz="2100" dirty="0"/>
              <a:t>应用案例</a:t>
            </a:r>
            <a:endParaRPr lang="en-US" altLang="zh-CN" sz="2100" dirty="0"/>
          </a:p>
          <a:p>
            <a:pPr>
              <a:lnSpc>
                <a:spcPct val="150000"/>
              </a:lnSpc>
            </a:pPr>
            <a:r>
              <a:rPr lang="en-US" altLang="zh-CN" sz="2100" dirty="0" err="1"/>
              <a:t>AoS</a:t>
            </a:r>
            <a:r>
              <a:rPr lang="en-US" altLang="zh-CN" sz="2100" dirty="0"/>
              <a:t> </a:t>
            </a:r>
            <a:r>
              <a:rPr lang="zh-CN" altLang="en-US" sz="2100" dirty="0"/>
              <a:t>未来发展</a:t>
            </a:r>
            <a:endParaRPr lang="en-US" altLang="zh-CN" sz="2100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288253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93" name="标题 1"/>
          <p:cNvSpPr txBox="1">
            <a:spLocks noGrp="1"/>
          </p:cNvSpPr>
          <p:nvPr>
            <p:ph type="title"/>
          </p:nvPr>
        </p:nvSpPr>
        <p:spPr>
          <a:xfrm>
            <a:off x="606085" y="163505"/>
            <a:ext cx="10980002" cy="468002"/>
          </a:xfrm>
          <a:prstGeom prst="rect">
            <a:avLst/>
          </a:prstGeom>
        </p:spPr>
        <p:txBody>
          <a:bodyPr/>
          <a:lstStyle>
            <a:lvl1pPr defTabSz="841247">
              <a:defRPr sz="2024" b="1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algn="ctr"/>
            <a:r>
              <a:rPr sz="2400" dirty="0" err="1">
                <a:latin typeface="STXinwei" panose="02010800040101010101" pitchFamily="2" charset="-122"/>
                <a:ea typeface="STXinwei" panose="02010800040101010101" pitchFamily="2" charset="-122"/>
              </a:rPr>
              <a:t>系统代数</a:t>
            </a:r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</a:rPr>
              <a:t>（</a:t>
            </a:r>
            <a:r>
              <a:rPr sz="2400" dirty="0" err="1">
                <a:latin typeface="STXinwei" panose="02010800040101010101" pitchFamily="2" charset="-122"/>
                <a:ea typeface="STXinwei" panose="02010800040101010101" pitchFamily="2" charset="-122"/>
              </a:rPr>
              <a:t>AoS</a:t>
            </a:r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r>
              <a:rPr sz="2400" dirty="0" err="1">
                <a:latin typeface="STXinwei" panose="02010800040101010101" pitchFamily="2" charset="-122"/>
                <a:ea typeface="STXinwei" panose="02010800040101010101" pitchFamily="2" charset="-122"/>
              </a:rPr>
              <a:t>的</a:t>
            </a:r>
            <a:r>
              <a:rPr lang="en-TW" sz="2400" dirty="0">
                <a:latin typeface="STXinwei" panose="02010800040101010101" pitchFamily="2" charset="-122"/>
                <a:ea typeface="STXinwei" panose="02010800040101010101" pitchFamily="2" charset="-122"/>
              </a:rPr>
              <a:t>研究成果总结</a:t>
            </a:r>
            <a:r>
              <a:rPr sz="2400" dirty="0">
                <a:latin typeface="STXinwei" panose="02010800040101010101" pitchFamily="2" charset="-122"/>
                <a:ea typeface="STXinwei" panose="02010800040101010101" pitchFamily="2" charset="-122"/>
              </a:rPr>
              <a:t>：</a:t>
            </a:r>
          </a:p>
        </p:txBody>
      </p:sp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523135A6-1DC3-5949-9BE5-A61B48596B98}"/>
              </a:ext>
            </a:extLst>
          </p:cNvPr>
          <p:cNvSpPr txBox="1">
            <a:spLocks/>
          </p:cNvSpPr>
          <p:nvPr/>
        </p:nvSpPr>
        <p:spPr bwMode="auto">
          <a:xfrm>
            <a:off x="539998" y="1097456"/>
            <a:ext cx="11188176" cy="23090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86" tIns="45692" rIns="91386" bIns="45692" numCol="1" anchor="t" anchorCtr="0" compatLnSpc="1">
            <a:prstTxWarp prst="textNoShape">
              <a:avLst/>
            </a:prstTxWarp>
          </a:bodyPr>
          <a:lstStyle>
            <a:lvl1pPr marL="457200" indent="-457200" algn="l" defTabSz="801688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Char char="n"/>
              <a:defRPr kumimoji="1" sz="2000" b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6699"/>
              </a:buClr>
              <a:buSzPct val="65000"/>
              <a:buFont typeface="Arial" panose="020B0604020202020204" pitchFamily="34" charset="0"/>
              <a:buChar char="►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01763" indent="-200025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j-lt"/>
                <a:ea typeface="+mn-ea"/>
              </a:defRPr>
            </a:lvl4pPr>
            <a:lvl5pPr marL="1803400" indent="-201613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5pPr>
            <a:lvl6pPr marL="22606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6pPr>
            <a:lvl7pPr marL="27178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7pPr>
            <a:lvl8pPr marL="31750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8pPr>
            <a:lvl9pPr marL="36322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9pPr>
          </a:lstStyle>
          <a:p>
            <a:r>
              <a:rPr lang="en-US" altLang="zh-CN" sz="2400" kern="0" dirty="0" err="1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AoS</a:t>
            </a:r>
            <a:r>
              <a:rPr lang="zh-CN" altLang="en-US" sz="2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提出了一套以</a:t>
            </a:r>
            <a:r>
              <a:rPr lang="zh-CN" altLang="en-US" sz="24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代数法则</a:t>
            </a:r>
            <a:r>
              <a:rPr lang="zh-CN" altLang="en-US" sz="2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构建</a:t>
            </a:r>
            <a:r>
              <a:rPr lang="zh-CN" altLang="en-US" sz="24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多层次</a:t>
            </a:r>
            <a:r>
              <a:rPr lang="zh-CN" altLang="en-US" sz="2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系统设计工具</a:t>
            </a:r>
            <a:r>
              <a:rPr lang="en-US" altLang="zh-CN" sz="2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(</a:t>
            </a:r>
            <a:r>
              <a:rPr lang="zh-CN" altLang="en-US" sz="2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多模态计算模型</a:t>
            </a:r>
            <a:r>
              <a:rPr lang="en-US" altLang="zh-CN" sz="2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)</a:t>
            </a:r>
            <a:r>
              <a:rPr lang="zh-CN" altLang="en-US" sz="2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的范式：</a:t>
            </a:r>
            <a:endParaRPr lang="en-US" altLang="zh-CN" sz="2400" kern="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/>
            <a:r>
              <a:rPr lang="zh-CN" altLang="en-US" sz="2400" kern="0" dirty="0">
                <a:latin typeface="STXinwei" panose="02010800040101010101" pitchFamily="2" charset="-122"/>
                <a:ea typeface="STXinwei" panose="02010800040101010101" pitchFamily="2" charset="-122"/>
              </a:rPr>
              <a:t>决策难度可控：根据</a:t>
            </a:r>
            <a:r>
              <a:rPr lang="zh-CN" altLang="en-US" sz="24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多层次</a:t>
            </a:r>
            <a:r>
              <a:rPr lang="zh-CN" altLang="en-US" sz="2400" kern="0" dirty="0">
                <a:latin typeface="STXinwei" panose="02010800040101010101" pitchFamily="2" charset="-122"/>
                <a:ea typeface="STXinwei" panose="02010800040101010101" pitchFamily="2" charset="-122"/>
              </a:rPr>
              <a:t>的代数化结构</a:t>
            </a:r>
            <a:r>
              <a:rPr lang="en-US" altLang="zh-CN" sz="2400" kern="0" dirty="0">
                <a:latin typeface="STXinwei" panose="02010800040101010101" pitchFamily="2" charset="-122"/>
                <a:ea typeface="STXinwei" panose="02010800040101010101" pitchFamily="2" charset="-122"/>
              </a:rPr>
              <a:t>&lt;P,B,C&gt;</a:t>
            </a:r>
            <a:r>
              <a:rPr lang="zh-CN" altLang="en-US" sz="2400" kern="0" dirty="0">
                <a:latin typeface="STXinwei" panose="02010800040101010101" pitchFamily="2" charset="-122"/>
                <a:ea typeface="STXinwei" panose="02010800040101010101" pitchFamily="2" charset="-122"/>
              </a:rPr>
              <a:t>比较决策模型的复杂度</a:t>
            </a:r>
            <a:endParaRPr lang="en-US" altLang="zh-CN" sz="2400" kern="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/>
            <a:r>
              <a:rPr lang="zh-CN" altLang="en-US" sz="2400" kern="0" dirty="0">
                <a:latin typeface="STXinwei" panose="02010800040101010101" pitchFamily="2" charset="-122"/>
                <a:ea typeface="STXinwei" panose="02010800040101010101" pitchFamily="2" charset="-122"/>
              </a:rPr>
              <a:t>系统参数精度：根据领域需求，使用</a:t>
            </a:r>
            <a:r>
              <a:rPr lang="en-US" altLang="zh-CN" sz="2400" kern="0" dirty="0" err="1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AoS</a:t>
            </a:r>
            <a:r>
              <a:rPr lang="zh-CN" altLang="en-US" sz="2400" kern="0" dirty="0">
                <a:latin typeface="STXinwei" panose="02010800040101010101" pitchFamily="2" charset="-122"/>
                <a:ea typeface="STXinwei" panose="02010800040101010101" pitchFamily="2" charset="-122"/>
              </a:rPr>
              <a:t>元语言定制满足精度需求的</a:t>
            </a:r>
            <a:r>
              <a:rPr lang="en-TW" altLang="zh-CN" sz="2400" kern="0" dirty="0">
                <a:latin typeface="STXinwei" panose="02010800040101010101" pitchFamily="2" charset="-122"/>
                <a:ea typeface="STXinwei" panose="02010800040101010101" pitchFamily="2" charset="-122"/>
              </a:rPr>
              <a:t>DSL</a:t>
            </a:r>
          </a:p>
          <a:p>
            <a:pPr lvl="1"/>
            <a:r>
              <a:rPr lang="zh-CN" altLang="en-US" sz="2400" kern="0" dirty="0">
                <a:latin typeface="STXinwei" panose="02010800040101010101" pitchFamily="2" charset="-122"/>
                <a:ea typeface="STXinwei" panose="02010800040101010101" pitchFamily="2" charset="-122"/>
              </a:rPr>
              <a:t>定调不避早晚：所有</a:t>
            </a:r>
            <a:r>
              <a:rPr lang="zh-CN" altLang="en-US" sz="24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假设</a:t>
            </a:r>
            <a:r>
              <a:rPr lang="zh-CN" altLang="en-US" sz="2400" kern="0" dirty="0">
                <a:latin typeface="STXinwei" panose="02010800040101010101" pitchFamily="2" charset="-122"/>
                <a:ea typeface="STXinwei" panose="02010800040101010101" pitchFamily="2" charset="-122"/>
              </a:rPr>
              <a:t>与</a:t>
            </a:r>
            <a:r>
              <a:rPr lang="zh-CN" altLang="en-US" sz="24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断言</a:t>
            </a:r>
            <a:r>
              <a:rPr lang="zh-CN" altLang="en-US" sz="2400" kern="0" dirty="0">
                <a:latin typeface="STXinwei" panose="02010800040101010101" pitchFamily="2" charset="-122"/>
                <a:ea typeface="STXinwei" panose="02010800040101010101" pitchFamily="2" charset="-122"/>
              </a:rPr>
              <a:t>，均为代数模型的知识库的一部分</a:t>
            </a:r>
            <a:endParaRPr lang="en-US" altLang="zh-CN" sz="2400" kern="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6320A5B-5C36-1044-8794-FFC69F62FBE3}"/>
              </a:ext>
            </a:extLst>
          </p:cNvPr>
          <p:cNvCxnSpPr>
            <a:cxnSpLocks/>
            <a:stCxn id="7" idx="1"/>
            <a:endCxn id="8" idx="4"/>
          </p:cNvCxnSpPr>
          <p:nvPr/>
        </p:nvCxnSpPr>
        <p:spPr>
          <a:xfrm flipH="1" flipV="1">
            <a:off x="7445869" y="4529998"/>
            <a:ext cx="228898" cy="7396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555277F9-7247-8340-A494-C7B13D31D253}"/>
              </a:ext>
            </a:extLst>
          </p:cNvPr>
          <p:cNvSpPr/>
          <p:nvPr/>
        </p:nvSpPr>
        <p:spPr>
          <a:xfrm>
            <a:off x="7445869" y="5186753"/>
            <a:ext cx="1563011" cy="56612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系统代数</a:t>
            </a:r>
            <a:r>
              <a:rPr lang="zh-CN" altLang="en-US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（</a:t>
            </a:r>
            <a:r>
              <a:rPr lang="en-US" altLang="zh-CN" dirty="0" err="1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AoS</a:t>
            </a:r>
            <a:r>
              <a:rPr lang="zh-CN" altLang="en-US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endParaRPr lang="en-TW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66ACFF3-F6F3-C746-ABBA-BE5703B7797D}"/>
              </a:ext>
            </a:extLst>
          </p:cNvPr>
          <p:cNvSpPr/>
          <p:nvPr/>
        </p:nvSpPr>
        <p:spPr>
          <a:xfrm>
            <a:off x="6664363" y="3963870"/>
            <a:ext cx="1563012" cy="56612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系统知识</a:t>
            </a:r>
            <a:endParaRPr lang="en-TW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F5DB4FC-6012-CD46-AC6F-2EF835E2EF7E}"/>
              </a:ext>
            </a:extLst>
          </p:cNvPr>
          <p:cNvSpPr/>
          <p:nvPr/>
        </p:nvSpPr>
        <p:spPr>
          <a:xfrm>
            <a:off x="8118927" y="4425027"/>
            <a:ext cx="1563011" cy="56612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系统工程</a:t>
            </a:r>
            <a:endParaRPr lang="en-TW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46E7500-AEB1-194B-BE07-7933AA8CCF70}"/>
              </a:ext>
            </a:extLst>
          </p:cNvPr>
          <p:cNvCxnSpPr>
            <a:cxnSpLocks/>
            <a:stCxn id="7" idx="7"/>
            <a:endCxn id="11" idx="4"/>
          </p:cNvCxnSpPr>
          <p:nvPr/>
        </p:nvCxnSpPr>
        <p:spPr>
          <a:xfrm flipV="1">
            <a:off x="8779982" y="4991155"/>
            <a:ext cx="120451" cy="2785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C78E2EF0-A534-3F4C-AD09-AFCC1DA57191}"/>
              </a:ext>
            </a:extLst>
          </p:cNvPr>
          <p:cNvSpPr/>
          <p:nvPr/>
        </p:nvSpPr>
        <p:spPr>
          <a:xfrm>
            <a:off x="7427275" y="3278100"/>
            <a:ext cx="1563011" cy="56612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真实系统</a:t>
            </a:r>
            <a:endParaRPr lang="en-TW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83FB99D-B6C4-AC47-B00F-B5FAE77D164B}"/>
              </a:ext>
            </a:extLst>
          </p:cNvPr>
          <p:cNvCxnSpPr>
            <a:cxnSpLocks/>
            <a:stCxn id="8" idx="0"/>
            <a:endCxn id="22" idx="3"/>
          </p:cNvCxnSpPr>
          <p:nvPr/>
        </p:nvCxnSpPr>
        <p:spPr>
          <a:xfrm flipV="1">
            <a:off x="7445869" y="3761320"/>
            <a:ext cx="210304" cy="2025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5C59D7F-065B-264F-BCD7-52205E56C153}"/>
              </a:ext>
            </a:extLst>
          </p:cNvPr>
          <p:cNvCxnSpPr>
            <a:cxnSpLocks/>
            <a:stCxn id="11" idx="0"/>
            <a:endCxn id="22" idx="5"/>
          </p:cNvCxnSpPr>
          <p:nvPr/>
        </p:nvCxnSpPr>
        <p:spPr>
          <a:xfrm flipH="1" flipV="1">
            <a:off x="8761388" y="3761320"/>
            <a:ext cx="139045" cy="6637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52061A5-C255-784A-912E-20767BFD6D10}"/>
              </a:ext>
            </a:extLst>
          </p:cNvPr>
          <p:cNvCxnSpPr>
            <a:cxnSpLocks/>
            <a:stCxn id="11" idx="1"/>
            <a:endCxn id="8" idx="5"/>
          </p:cNvCxnSpPr>
          <p:nvPr/>
        </p:nvCxnSpPr>
        <p:spPr>
          <a:xfrm flipH="1" flipV="1">
            <a:off x="7998477" y="4447090"/>
            <a:ext cx="349348" cy="608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F81F4381-13E6-5F43-A0D5-0766693FFC5C}"/>
              </a:ext>
            </a:extLst>
          </p:cNvPr>
          <p:cNvSpPr/>
          <p:nvPr/>
        </p:nvSpPr>
        <p:spPr>
          <a:xfrm>
            <a:off x="7382322" y="6074348"/>
            <a:ext cx="1695614" cy="56612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抽象系统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7ED5D411-03EB-674E-8350-B78DCABE5292}"/>
              </a:ext>
            </a:extLst>
          </p:cNvPr>
          <p:cNvCxnSpPr>
            <a:cxnSpLocks/>
            <a:stCxn id="47" idx="0"/>
            <a:endCxn id="7" idx="4"/>
          </p:cNvCxnSpPr>
          <p:nvPr/>
        </p:nvCxnSpPr>
        <p:spPr>
          <a:xfrm flipH="1" flipV="1">
            <a:off x="8227375" y="5752881"/>
            <a:ext cx="2754" cy="3214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AE219549-A039-644C-A930-6C538768C4D8}"/>
              </a:ext>
            </a:extLst>
          </p:cNvPr>
          <p:cNvCxnSpPr>
            <a:cxnSpLocks/>
            <a:stCxn id="47" idx="1"/>
            <a:endCxn id="8" idx="3"/>
          </p:cNvCxnSpPr>
          <p:nvPr/>
        </p:nvCxnSpPr>
        <p:spPr>
          <a:xfrm flipH="1" flipV="1">
            <a:off x="6893261" y="4447090"/>
            <a:ext cx="737378" cy="17101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ACD934AE-CE46-B74D-B3EE-45BE024EF833}"/>
              </a:ext>
            </a:extLst>
          </p:cNvPr>
          <p:cNvCxnSpPr>
            <a:cxnSpLocks/>
            <a:stCxn id="47" idx="7"/>
            <a:endCxn id="11" idx="5"/>
          </p:cNvCxnSpPr>
          <p:nvPr/>
        </p:nvCxnSpPr>
        <p:spPr>
          <a:xfrm flipV="1">
            <a:off x="8829619" y="4908247"/>
            <a:ext cx="623421" cy="12490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Oval 115">
            <a:extLst>
              <a:ext uri="{FF2B5EF4-FFF2-40B4-BE49-F238E27FC236}">
                <a16:creationId xmlns:a16="http://schemas.microsoft.com/office/drawing/2014/main" id="{71BB4225-0990-1943-B139-12DD84CAF066}"/>
              </a:ext>
            </a:extLst>
          </p:cNvPr>
          <p:cNvSpPr/>
          <p:nvPr/>
        </p:nvSpPr>
        <p:spPr>
          <a:xfrm>
            <a:off x="2276253" y="4017889"/>
            <a:ext cx="1563012" cy="56612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系统知识</a:t>
            </a:r>
            <a:endParaRPr lang="en-TW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6073A0DB-8D31-054E-8E98-988C2C4B2C1E}"/>
              </a:ext>
            </a:extLst>
          </p:cNvPr>
          <p:cNvSpPr/>
          <p:nvPr/>
        </p:nvSpPr>
        <p:spPr>
          <a:xfrm>
            <a:off x="3730817" y="4479046"/>
            <a:ext cx="1563011" cy="56612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系统工程</a:t>
            </a:r>
            <a:endParaRPr lang="en-TW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DF5062E5-E9A0-1240-81FB-5D2194AF8A44}"/>
              </a:ext>
            </a:extLst>
          </p:cNvPr>
          <p:cNvSpPr/>
          <p:nvPr/>
        </p:nvSpPr>
        <p:spPr>
          <a:xfrm>
            <a:off x="3039165" y="3332119"/>
            <a:ext cx="1563011" cy="56612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真实系统</a:t>
            </a:r>
            <a:endParaRPr lang="en-TW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E7F0F92F-70A6-9C40-950D-777E4550B596}"/>
              </a:ext>
            </a:extLst>
          </p:cNvPr>
          <p:cNvCxnSpPr>
            <a:cxnSpLocks/>
            <a:stCxn id="116" idx="0"/>
            <a:endCxn id="119" idx="3"/>
          </p:cNvCxnSpPr>
          <p:nvPr/>
        </p:nvCxnSpPr>
        <p:spPr>
          <a:xfrm flipV="1">
            <a:off x="3057759" y="3815339"/>
            <a:ext cx="210304" cy="2025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AEBE7BB3-C13E-204D-96AB-61699C2B4997}"/>
              </a:ext>
            </a:extLst>
          </p:cNvPr>
          <p:cNvCxnSpPr>
            <a:cxnSpLocks/>
            <a:stCxn id="117" idx="0"/>
            <a:endCxn id="119" idx="5"/>
          </p:cNvCxnSpPr>
          <p:nvPr/>
        </p:nvCxnSpPr>
        <p:spPr>
          <a:xfrm flipH="1" flipV="1">
            <a:off x="4373278" y="3815339"/>
            <a:ext cx="139045" cy="6637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7AAFC21B-4238-D343-B5E8-B010BDEC0B0D}"/>
              </a:ext>
            </a:extLst>
          </p:cNvPr>
          <p:cNvCxnSpPr>
            <a:cxnSpLocks/>
            <a:stCxn id="117" idx="1"/>
            <a:endCxn id="116" idx="5"/>
          </p:cNvCxnSpPr>
          <p:nvPr/>
        </p:nvCxnSpPr>
        <p:spPr>
          <a:xfrm flipH="1" flipV="1">
            <a:off x="3610367" y="4501109"/>
            <a:ext cx="349348" cy="608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Oval 122">
            <a:extLst>
              <a:ext uri="{FF2B5EF4-FFF2-40B4-BE49-F238E27FC236}">
                <a16:creationId xmlns:a16="http://schemas.microsoft.com/office/drawing/2014/main" id="{6B01D41C-D2CA-D440-965F-FEF2A814A9E8}"/>
              </a:ext>
            </a:extLst>
          </p:cNvPr>
          <p:cNvSpPr/>
          <p:nvPr/>
        </p:nvSpPr>
        <p:spPr>
          <a:xfrm>
            <a:off x="2994212" y="6128367"/>
            <a:ext cx="1695614" cy="56612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抽象系统</a:t>
            </a:r>
          </a:p>
        </p:txBody>
      </p: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BDA1B200-979D-CF46-A287-517A590DC248}"/>
              </a:ext>
            </a:extLst>
          </p:cNvPr>
          <p:cNvCxnSpPr>
            <a:cxnSpLocks/>
            <a:stCxn id="123" idx="1"/>
            <a:endCxn id="116" idx="3"/>
          </p:cNvCxnSpPr>
          <p:nvPr/>
        </p:nvCxnSpPr>
        <p:spPr>
          <a:xfrm flipH="1" flipV="1">
            <a:off x="2505151" y="4501109"/>
            <a:ext cx="737378" cy="17101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D8757CF5-8B45-B940-AAB8-073CC4C0CA80}"/>
              </a:ext>
            </a:extLst>
          </p:cNvPr>
          <p:cNvCxnSpPr>
            <a:cxnSpLocks/>
            <a:stCxn id="123" idx="7"/>
            <a:endCxn id="117" idx="5"/>
          </p:cNvCxnSpPr>
          <p:nvPr/>
        </p:nvCxnSpPr>
        <p:spPr>
          <a:xfrm flipV="1">
            <a:off x="4441509" y="4962266"/>
            <a:ext cx="623421" cy="12490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Right Arrow 126">
            <a:extLst>
              <a:ext uri="{FF2B5EF4-FFF2-40B4-BE49-F238E27FC236}">
                <a16:creationId xmlns:a16="http://schemas.microsoft.com/office/drawing/2014/main" id="{0337816E-5F50-8940-835F-A9058E9DA237}"/>
              </a:ext>
            </a:extLst>
          </p:cNvPr>
          <p:cNvSpPr/>
          <p:nvPr/>
        </p:nvSpPr>
        <p:spPr>
          <a:xfrm>
            <a:off x="5348744" y="4315122"/>
            <a:ext cx="1432429" cy="5931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TW" sz="1400" dirty="0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研究</a:t>
            </a:r>
            <a:r>
              <a:rPr lang="zh-CN" altLang="en-US" sz="1400" dirty="0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贡献</a:t>
            </a:r>
            <a:endParaRPr lang="en-TW" sz="1400" dirty="0">
              <a:solidFill>
                <a:schemeClr val="bg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12771" name="TextBox 12770">
            <a:extLst>
              <a:ext uri="{FF2B5EF4-FFF2-40B4-BE49-F238E27FC236}">
                <a16:creationId xmlns:a16="http://schemas.microsoft.com/office/drawing/2014/main" id="{65E0518E-A356-824C-88E3-9147EBC1F011}"/>
              </a:ext>
            </a:extLst>
          </p:cNvPr>
          <p:cNvSpPr txBox="1"/>
          <p:nvPr/>
        </p:nvSpPr>
        <p:spPr>
          <a:xfrm>
            <a:off x="8155624" y="4307642"/>
            <a:ext cx="1802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dirty="0">
                <a:solidFill>
                  <a:schemeClr val="bg2">
                    <a:lumMod val="7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建模自动化加速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91B815FD-F99F-F442-B889-3421CA6E074D}"/>
              </a:ext>
            </a:extLst>
          </p:cNvPr>
          <p:cNvSpPr txBox="1"/>
          <p:nvPr/>
        </p:nvSpPr>
        <p:spPr>
          <a:xfrm>
            <a:off x="6410351" y="3860097"/>
            <a:ext cx="2033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dirty="0">
                <a:solidFill>
                  <a:schemeClr val="bg2">
                    <a:lumMod val="7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代数化的语言表达</a:t>
            </a:r>
          </a:p>
        </p:txBody>
      </p:sp>
    </p:spTree>
    <p:extLst>
      <p:ext uri="{BB962C8B-B14F-4D97-AF65-F5344CB8AC3E}">
        <p14:creationId xmlns:p14="http://schemas.microsoft.com/office/powerpoint/2010/main" val="25636755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1" name="标题 1"/>
          <p:cNvSpPr txBox="1">
            <a:spLocks noGrp="1"/>
          </p:cNvSpPr>
          <p:nvPr>
            <p:ph type="title"/>
          </p:nvPr>
        </p:nvSpPr>
        <p:spPr>
          <a:xfrm>
            <a:off x="608380" y="200883"/>
            <a:ext cx="10980002" cy="468002"/>
          </a:xfrm>
          <a:prstGeom prst="rect">
            <a:avLst/>
          </a:prstGeom>
        </p:spPr>
        <p:txBody>
          <a:bodyPr/>
          <a:lstStyle>
            <a:lvl1pPr defTabSz="841247">
              <a:defRPr sz="2024" b="1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algn="ctr"/>
            <a:r>
              <a:rPr lang="en-US" dirty="0" err="1">
                <a:latin typeface="STXinwei" panose="02010800040101010101" pitchFamily="2" charset="-122"/>
                <a:ea typeface="STXinwei" panose="02010800040101010101" pitchFamily="2" charset="-122"/>
              </a:rPr>
              <a:t>下一步</a:t>
            </a:r>
            <a:r>
              <a:rPr dirty="0">
                <a:latin typeface="STXinwei" panose="02010800040101010101" pitchFamily="2" charset="-122"/>
                <a:ea typeface="STXinwei" panose="02010800040101010101" pitchFamily="2" charset="-122"/>
              </a:rPr>
              <a:t>： </a:t>
            </a:r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根据偏序集的万用性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、</a:t>
            </a:r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提炼出</a:t>
            </a:r>
            <a:r>
              <a:rPr lang="zh-TW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可靠并可规模化的</a:t>
            </a:r>
            <a:r>
              <a:rPr dirty="0" err="1">
                <a:latin typeface="STXinwei" panose="02010800040101010101" pitchFamily="2" charset="-122"/>
                <a:ea typeface="STXinwei" panose="02010800040101010101" pitchFamily="2" charset="-122"/>
              </a:rPr>
              <a:t>系统</a:t>
            </a:r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设计流程</a:t>
            </a:r>
            <a:endParaRPr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D23B39-D4E7-5B4B-AB7C-0A5187EDF8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9194" y="4277360"/>
            <a:ext cx="3071633" cy="195808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D28850E-F96C-B240-82C9-BF3D0C4D0ED4}"/>
              </a:ext>
            </a:extLst>
          </p:cNvPr>
          <p:cNvSpPr txBox="1"/>
          <p:nvPr/>
        </p:nvSpPr>
        <p:spPr>
          <a:xfrm>
            <a:off x="1727819" y="6248548"/>
            <a:ext cx="195438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050" dirty="0"/>
              <a:t>Prof. Cousot and Koo in 2005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9A6B6E75-1F0F-5446-BBFC-BD5DADE5FAC4}"/>
              </a:ext>
            </a:extLst>
          </p:cNvPr>
          <p:cNvSpPr txBox="1">
            <a:spLocks/>
          </p:cNvSpPr>
          <p:nvPr/>
        </p:nvSpPr>
        <p:spPr bwMode="auto">
          <a:xfrm>
            <a:off x="891382" y="846653"/>
            <a:ext cx="11188176" cy="34307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86" tIns="45692" rIns="91386" bIns="45692" numCol="1" anchor="t" anchorCtr="0" compatLnSpc="1">
            <a:prstTxWarp prst="textNoShape">
              <a:avLst/>
            </a:prstTxWarp>
          </a:bodyPr>
          <a:lstStyle>
            <a:lvl1pPr marL="457200" indent="-457200" algn="l" defTabSz="801688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Char char="n"/>
              <a:defRPr kumimoji="1" sz="2000" b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6699"/>
              </a:buClr>
              <a:buSzPct val="65000"/>
              <a:buFont typeface="Arial" panose="020B0604020202020204" pitchFamily="34" charset="0"/>
              <a:buChar char="►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01763" indent="-200025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j-lt"/>
                <a:ea typeface="+mn-ea"/>
              </a:defRPr>
            </a:lvl4pPr>
            <a:lvl5pPr marL="1803400" indent="-201613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5pPr>
            <a:lvl6pPr marL="22606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6pPr>
            <a:lvl7pPr marL="27178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7pPr>
            <a:lvl8pPr marL="31750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8pPr>
            <a:lvl9pPr marL="36322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9pPr>
          </a:lstStyle>
          <a:p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使用云原生</a:t>
            </a:r>
            <a:r>
              <a:rPr lang="en-US" altLang="zh-CN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(Cloud Native)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的软硬件件架构，建立从边缘计算到超级计算的</a:t>
            </a:r>
            <a:r>
              <a:rPr lang="zh-CN" altLang="en-US" sz="16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数据密集工作流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（知识管理平台）</a:t>
            </a:r>
          </a:p>
          <a:p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在通用或开源硬件的平台上，利用云原生的软件工具，开发对系统模型编码、枚举、评估的</a:t>
            </a:r>
            <a:r>
              <a:rPr lang="zh-CN" altLang="en-US" sz="16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网页化人机界面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。</a:t>
            </a:r>
          </a:p>
          <a:p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正在开发中的云原生个人知识容器 （</a:t>
            </a:r>
            <a:r>
              <a:rPr lang="en-US" altLang="zh-CN" sz="16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hlinkClick r:id="rId3"/>
              </a:rPr>
              <a:t>Personal Knowledge Container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，</a:t>
            </a:r>
            <a:r>
              <a:rPr lang="en-US" altLang="zh-CN" sz="16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hlinkClick r:id="rId3"/>
              </a:rPr>
              <a:t>PKC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</a:p>
          <a:p>
            <a:r>
              <a:rPr lang="zh-CN" altLang="en-US" sz="16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系统思维的架构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应建立在可泛用于所有时空尺度的抽象规则之上 </a:t>
            </a:r>
          </a:p>
          <a:p>
            <a:pPr lvl="1"/>
            <a:r>
              <a:rPr lang="zh-CN" altLang="en-US" sz="16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多层次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的系统建模可根据</a:t>
            </a:r>
            <a:r>
              <a:rPr lang="en-US" altLang="zh-CN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Abstract Interpretation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的</a:t>
            </a:r>
            <a:r>
              <a:rPr lang="zh-CN" altLang="en-US" sz="1600" kern="0" dirty="0">
                <a:latin typeface="STXinwei" panose="02010800040101010101" pitchFamily="2" charset="-122"/>
                <a:ea typeface="STXinwei" panose="02010800040101010101" pitchFamily="2" charset="-122"/>
              </a:rPr>
              <a:t>理论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来进行管理，从而建立一个基于</a:t>
            </a:r>
            <a:r>
              <a:rPr lang="en-US" altLang="zh-CN" sz="16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hlinkClick r:id="rId3"/>
              </a:rPr>
              <a:t>PKC</a:t>
            </a:r>
            <a:r>
              <a:rPr lang="zh-CN" altLang="en-US" sz="1600" kern="0" dirty="0">
                <a:latin typeface="STXinwei" panose="02010800040101010101" pitchFamily="2" charset="-122"/>
                <a:ea typeface="STXinwei" panose="02010800040101010101" pitchFamily="2" charset="-122"/>
              </a:rPr>
              <a:t>的系统模型知识库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， </a:t>
            </a:r>
          </a:p>
          <a:p>
            <a:pPr lvl="1"/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数据科学与人工智能的课程应有全新的基础课程体系：通过</a:t>
            </a:r>
            <a:r>
              <a:rPr lang="en-US" altLang="zh-CN" sz="16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hlinkClick r:id="rId3"/>
              </a:rPr>
              <a:t>PKC</a:t>
            </a:r>
            <a:r>
              <a:rPr lang="en-US" altLang="zh-CN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, 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建立引导</a:t>
            </a:r>
            <a:r>
              <a:rPr lang="zh-CN" altLang="en-US" sz="16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多层次系统建模</a:t>
            </a:r>
            <a:r>
              <a:rPr lang="zh-CN" altLang="en-US" sz="1600" kern="0" dirty="0">
                <a:latin typeface="STXinwei" panose="02010800040101010101" pitchFamily="2" charset="-122"/>
                <a:ea typeface="STXinwei" panose="02010800040101010101" pitchFamily="2" charset="-122"/>
              </a:rPr>
              <a:t>的学习流程知识库</a:t>
            </a:r>
            <a:endParaRPr lang="zh-CN" altLang="en-US" sz="1600" kern="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/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将</a:t>
            </a:r>
            <a:r>
              <a:rPr lang="zh-CN" altLang="en-US" sz="16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代数化元语言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的知识内容与工具，</a:t>
            </a:r>
            <a:r>
              <a:rPr lang="zh-CN" altLang="en-US" sz="1600" kern="0" dirty="0">
                <a:latin typeface="STXinwei" panose="02010800040101010101" pitchFamily="2" charset="-122"/>
                <a:ea typeface="STXinwei" panose="02010800040101010101" pitchFamily="2" charset="-122"/>
              </a:rPr>
              <a:t>结合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开源的软硬件系统设计，投放到</a:t>
            </a:r>
            <a:r>
              <a:rPr lang="zh-CN" altLang="en-US" sz="16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多层次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的云平台与系统应用场景。</a:t>
            </a:r>
          </a:p>
          <a:p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根据</a:t>
            </a:r>
            <a:r>
              <a:rPr lang="en-US" altLang="zh-CN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Abstract2 Interpretation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（</a:t>
            </a:r>
            <a:r>
              <a:rPr lang="en-US" altLang="zh-CN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A</a:t>
            </a:r>
            <a:r>
              <a:rPr lang="en-US" altLang="zh-CN" sz="1600" kern="0" baseline="3000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2</a:t>
            </a:r>
            <a:r>
              <a:rPr lang="en-US" altLang="zh-CN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I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r>
              <a:rPr lang="en-US" altLang="zh-CN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/Meta Abstract Interpreter 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的</a:t>
            </a:r>
            <a:r>
              <a:rPr lang="zh-CN" altLang="en-US" sz="16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多层次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模型优化策略，完善 </a:t>
            </a:r>
            <a:r>
              <a:rPr lang="en-US" altLang="zh-CN" sz="1600" kern="0" dirty="0" err="1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AoS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的</a:t>
            </a:r>
            <a:r>
              <a:rPr lang="zh-CN" altLang="en-US" sz="16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计算核心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。</a:t>
            </a:r>
          </a:p>
          <a:p>
            <a:endParaRPr lang="zh-CN" altLang="en-US" sz="1600" kern="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FC56537-4938-3844-9C86-9651504F56A0}"/>
              </a:ext>
            </a:extLst>
          </p:cNvPr>
          <p:cNvGrpSpPr/>
          <p:nvPr/>
        </p:nvGrpSpPr>
        <p:grpSpPr>
          <a:xfrm>
            <a:off x="4530726" y="4255663"/>
            <a:ext cx="3268383" cy="2246801"/>
            <a:chOff x="4530726" y="4255663"/>
            <a:chExt cx="3268383" cy="2246801"/>
          </a:xfrm>
        </p:grpSpPr>
        <p:pic>
          <p:nvPicPr>
            <p:cNvPr id="2" name="Picture 1">
              <a:hlinkClick r:id="rId4"/>
              <a:extLst>
                <a:ext uri="{FF2B5EF4-FFF2-40B4-BE49-F238E27FC236}">
                  <a16:creationId xmlns:a16="http://schemas.microsoft.com/office/drawing/2014/main" id="{EF832DDB-44FA-5D4E-9CBD-BF8AA6ED3D7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30726" y="4255663"/>
              <a:ext cx="3268383" cy="2246801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A7B43D3-3B7C-6A4E-B7C0-3B9D4C1C165E}"/>
                </a:ext>
              </a:extLst>
            </p:cNvPr>
            <p:cNvSpPr txBox="1"/>
            <p:nvPr/>
          </p:nvSpPr>
          <p:spPr>
            <a:xfrm>
              <a:off x="5272088" y="5514117"/>
              <a:ext cx="1388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dirty="0">
                  <a:hlinkClick r:id="rId4"/>
                </a:rPr>
                <a:t>Youtube Link</a:t>
              </a:r>
              <a:endParaRPr lang="en-TW" dirty="0"/>
            </a:p>
          </p:txBody>
        </p:sp>
      </p:grpSp>
      <p:pic>
        <p:nvPicPr>
          <p:cNvPr id="11" name="Google Shape;1501;gefda211ec9_2_945">
            <a:extLst>
              <a:ext uri="{FF2B5EF4-FFF2-40B4-BE49-F238E27FC236}">
                <a16:creationId xmlns:a16="http://schemas.microsoft.com/office/drawing/2014/main" id="{A00712D7-DC67-B64F-A394-BB9AB5B20C86}"/>
              </a:ext>
            </a:extLst>
          </p:cNvPr>
          <p:cNvPicPr preferRelativeResize="0"/>
          <p:nvPr/>
        </p:nvPicPr>
        <p:blipFill rotWithShape="1">
          <a:blip r:embed="rId6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89008" y="4738722"/>
            <a:ext cx="2825803" cy="19201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491;gefda211ec9_2_911">
            <a:extLst>
              <a:ext uri="{FF2B5EF4-FFF2-40B4-BE49-F238E27FC236}">
                <a16:creationId xmlns:a16="http://schemas.microsoft.com/office/drawing/2014/main" id="{E790D2C1-05BC-BF44-8394-9A51B188E951}"/>
              </a:ext>
            </a:extLst>
          </p:cNvPr>
          <p:cNvPicPr preferRelativeResize="0"/>
          <p:nvPr/>
        </p:nvPicPr>
        <p:blipFill rotWithShape="1">
          <a:blip r:embed="rId7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616603" y="4255663"/>
            <a:ext cx="2021342" cy="15562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4" name="标题 1"/>
          <p:cNvSpPr txBox="1">
            <a:spLocks noGrp="1"/>
          </p:cNvSpPr>
          <p:nvPr>
            <p:ph type="title"/>
          </p:nvPr>
        </p:nvSpPr>
        <p:spPr>
          <a:xfrm>
            <a:off x="608380" y="246571"/>
            <a:ext cx="10980002" cy="468002"/>
          </a:xfrm>
          <a:prstGeom prst="rect">
            <a:avLst/>
          </a:prstGeom>
        </p:spPr>
        <p:txBody>
          <a:bodyPr/>
          <a:lstStyle>
            <a:lvl1pPr>
              <a:defRPr sz="2200" b="1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向华为的建议</a:t>
            </a:r>
            <a:endParaRPr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8F56C235-8AD4-B746-86CA-50D471DBBB55}"/>
              </a:ext>
            </a:extLst>
          </p:cNvPr>
          <p:cNvSpPr txBox="1">
            <a:spLocks/>
          </p:cNvSpPr>
          <p:nvPr/>
        </p:nvSpPr>
        <p:spPr bwMode="auto">
          <a:xfrm>
            <a:off x="504293" y="1272209"/>
            <a:ext cx="11188176" cy="41611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86" tIns="45692" rIns="91386" bIns="45692" numCol="1" anchor="t" anchorCtr="0" compatLnSpc="1">
            <a:prstTxWarp prst="textNoShape">
              <a:avLst/>
            </a:prstTxWarp>
          </a:bodyPr>
          <a:lstStyle>
            <a:lvl1pPr marL="457200" indent="-457200" algn="l" defTabSz="801688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Char char="n"/>
              <a:defRPr kumimoji="1" sz="2000" b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6699"/>
              </a:buClr>
              <a:buSzPct val="65000"/>
              <a:buFont typeface="Arial" panose="020B0604020202020204" pitchFamily="34" charset="0"/>
              <a:buChar char="►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01763" indent="-200025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j-lt"/>
                <a:ea typeface="+mn-ea"/>
              </a:defRPr>
            </a:lvl4pPr>
            <a:lvl5pPr marL="1803400" indent="-201613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5pPr>
            <a:lvl6pPr marL="22606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6pPr>
            <a:lvl7pPr marL="27178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7pPr>
            <a:lvl8pPr marL="31750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8pPr>
            <a:lvl9pPr marL="36322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9pPr>
          </a:lstStyle>
          <a:p>
            <a:r>
              <a:rPr lang="zh-CN" altLang="en-US" sz="2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华为可运用系统代数成为引领系统设计范式的产业领袖：</a:t>
            </a:r>
            <a:endParaRPr lang="en-US" altLang="zh-CN" sz="2400" kern="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/>
            <a:r>
              <a:rPr lang="zh-CN" altLang="en-US" sz="2400" kern="0" dirty="0">
                <a:latin typeface="STXinwei" panose="02010800040101010101" pitchFamily="2" charset="-122"/>
                <a:ea typeface="STXinwei" panose="02010800040101010101" pitchFamily="2" charset="-122"/>
              </a:rPr>
              <a:t>实用：企业与产品决策的拆分与组合，可通过企业知识库的代数化规范，配合云端技术平台，即时反应决策的互动关系</a:t>
            </a:r>
            <a:endParaRPr lang="en-US" altLang="zh-CN" sz="2400" kern="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/>
            <a:r>
              <a:rPr lang="zh-CN" altLang="en-US" sz="2400" kern="0" dirty="0">
                <a:latin typeface="STXinwei" panose="02010800040101010101" pitchFamily="2" charset="-122"/>
                <a:ea typeface="STXinwei" panose="02010800040101010101" pitchFamily="2" charset="-122"/>
              </a:rPr>
              <a:t>精确：系统代数提供了超越专业领域界限的代数化语法和语义，可帮助企业辩证并压缩，纯粹调度人类脑力仍然无法承载的复杂决策因果关系</a:t>
            </a:r>
            <a:endParaRPr lang="en-US" altLang="zh-CN" sz="2400" kern="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/>
            <a:r>
              <a:rPr lang="zh-CN" altLang="en-US" sz="2400" kern="0" dirty="0">
                <a:latin typeface="STXinwei" panose="02010800040101010101" pitchFamily="2" charset="-122"/>
                <a:ea typeface="STXinwei" panose="02010800040101010101" pitchFamily="2" charset="-122"/>
              </a:rPr>
              <a:t>可靠：战略性的系统决策应建构于完备且自洽的计算科学体系，在保证企业决策运作过程的客观性的同时，奠定超越时空尺度的可追溯的思辨准则。</a:t>
            </a:r>
            <a:endParaRPr lang="en-US" altLang="zh-CN" sz="2400" kern="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540063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4" name="标题 1"/>
          <p:cNvSpPr txBox="1">
            <a:spLocks noGrp="1"/>
          </p:cNvSpPr>
          <p:nvPr>
            <p:ph type="title"/>
          </p:nvPr>
        </p:nvSpPr>
        <p:spPr>
          <a:xfrm>
            <a:off x="539836" y="226251"/>
            <a:ext cx="10980002" cy="468002"/>
          </a:xfrm>
          <a:prstGeom prst="rect">
            <a:avLst/>
          </a:prstGeom>
        </p:spPr>
        <p:txBody>
          <a:bodyPr/>
          <a:lstStyle>
            <a:lvl1pPr>
              <a:defRPr sz="2200" b="1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向华为在印尼发展的建议</a:t>
            </a:r>
            <a:endParaRPr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FB4C950C-DB35-6D44-8FDB-68F319C3145F}"/>
              </a:ext>
            </a:extLst>
          </p:cNvPr>
          <p:cNvSpPr txBox="1">
            <a:spLocks/>
          </p:cNvSpPr>
          <p:nvPr/>
        </p:nvSpPr>
        <p:spPr bwMode="auto">
          <a:xfrm>
            <a:off x="676925" y="694252"/>
            <a:ext cx="11188176" cy="5645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86" tIns="45692" rIns="91386" bIns="45692" numCol="1" anchor="t" anchorCtr="0" compatLnSpc="1">
            <a:prstTxWarp prst="textNoShape">
              <a:avLst/>
            </a:prstTxWarp>
          </a:bodyPr>
          <a:lstStyle>
            <a:lvl1pPr marL="457200" indent="-457200" algn="l" defTabSz="801688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Char char="n"/>
              <a:defRPr kumimoji="1" sz="2000" b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6699"/>
              </a:buClr>
              <a:buSzPct val="65000"/>
              <a:buFont typeface="Arial" panose="020B0604020202020204" pitchFamily="34" charset="0"/>
              <a:buChar char="►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01763" indent="-200025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j-lt"/>
                <a:ea typeface="+mn-ea"/>
              </a:defRPr>
            </a:lvl4pPr>
            <a:lvl5pPr marL="1803400" indent="-201613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5pPr>
            <a:lvl6pPr marL="22606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6pPr>
            <a:lvl7pPr marL="27178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7pPr>
            <a:lvl8pPr marL="31750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8pPr>
            <a:lvl9pPr marL="36322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9pPr>
          </a:lstStyle>
          <a:p>
            <a:r>
              <a:rPr lang="zh-CN" altLang="en-US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华为正在为印尼擘划国家人工智能战略：</a:t>
            </a:r>
          </a:p>
          <a:p>
            <a:pPr lvl="1"/>
            <a:r>
              <a:rPr lang="zh-CN" altLang="en-US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印尼的国家领导阶层相对年轻 、并且充满了成长与扩张的雄心壮志</a:t>
            </a:r>
            <a:endParaRPr lang="en-US" altLang="zh-CN" kern="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2"/>
            <a:r>
              <a:rPr lang="zh-CN" altLang="en-US" kern="0" dirty="0">
                <a:latin typeface="STXinwei" panose="02010800040101010101" pitchFamily="2" charset="-122"/>
                <a:ea typeface="STXinwei" panose="02010800040101010101" pitchFamily="2" charset="-122"/>
              </a:rPr>
              <a:t>人口：二亿七千万，年龄中位数三十岁</a:t>
            </a:r>
            <a:endParaRPr lang="zh-CN" altLang="en-US" kern="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/>
            <a:r>
              <a:rPr lang="zh-CN" altLang="en-US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国家层次的人工智能布局，无可避免地要从本地化的教育内容着手 </a:t>
            </a:r>
            <a:endParaRPr lang="en-US" altLang="zh-CN" kern="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2"/>
            <a:r>
              <a:rPr lang="zh-CN" altLang="en-US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法律规定要有百分之</a:t>
            </a:r>
            <a:r>
              <a:rPr lang="zh-CN" altLang="en-US" kern="0" dirty="0">
                <a:latin typeface="STXinwei" panose="02010800040101010101" pitchFamily="2" charset="-122"/>
                <a:ea typeface="STXinwei" panose="02010800040101010101" pitchFamily="2" charset="-122"/>
              </a:rPr>
              <a:t>二十五</a:t>
            </a:r>
            <a:r>
              <a:rPr lang="zh-CN" altLang="en-US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的本土原生内容</a:t>
            </a:r>
          </a:p>
          <a:p>
            <a:pPr lvl="1"/>
            <a:r>
              <a:rPr lang="zh-CN" altLang="en-US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人工智能与知识管理和系统决策辩证是无可分割的数据化（不仅是数字化）基础建设，需要成熟的大规模技术系统集成团队来引导其国家战略，全球目前只有华为</a:t>
            </a:r>
            <a:r>
              <a:rPr lang="zh-CN" altLang="en-TW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适任</a:t>
            </a:r>
            <a:r>
              <a:rPr lang="zh-CN" altLang="en-US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此事</a:t>
            </a:r>
          </a:p>
          <a:p>
            <a:pPr lvl="1"/>
            <a:r>
              <a:rPr lang="zh-CN" altLang="en-US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华为可通过其国家人工智能战略项目为印尼政府提供</a:t>
            </a:r>
            <a:r>
              <a:rPr lang="zh-CN" altLang="en-US" kern="0" dirty="0">
                <a:latin typeface="STXinwei" panose="02010800040101010101" pitchFamily="2" charset="-122"/>
                <a:ea typeface="STXinwei" panose="02010800040101010101" pitchFamily="2" charset="-122"/>
              </a:rPr>
              <a:t>人工智能技术</a:t>
            </a:r>
            <a:r>
              <a:rPr lang="zh-CN" altLang="en-US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的科普与培训课程，从而帮助印尼政府建立基于科学化决策方法论的资源治理方法：</a:t>
            </a:r>
          </a:p>
          <a:p>
            <a:pPr lvl="1"/>
            <a:r>
              <a:rPr lang="zh-CN" altLang="en-US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基于</a:t>
            </a:r>
            <a:r>
              <a:rPr lang="zh-CN" altLang="en-US" kern="0" dirty="0">
                <a:latin typeface="STXinwei" panose="02010800040101010101" pitchFamily="2" charset="-122"/>
                <a:ea typeface="STXinwei" panose="02010800040101010101" pitchFamily="2" charset="-122"/>
              </a:rPr>
              <a:t>代数化元语言的知识架构</a:t>
            </a:r>
            <a:r>
              <a:rPr lang="zh-CN" altLang="en-US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，帮助印尼这个疆域辽阔并文化多元的国家，通过统一的可计算数据载体，提供所有参与者</a:t>
            </a:r>
            <a:r>
              <a:rPr lang="zh-CN" altLang="en-US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可靠</a:t>
            </a:r>
            <a:r>
              <a:rPr lang="zh-CN" altLang="en-US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、</a:t>
            </a:r>
            <a:r>
              <a:rPr lang="zh-CN" altLang="en-US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精确</a:t>
            </a:r>
            <a:r>
              <a:rPr lang="zh-CN" altLang="en-US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、</a:t>
            </a:r>
            <a:r>
              <a:rPr lang="zh-CN" altLang="en-US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实用</a:t>
            </a:r>
            <a:r>
              <a:rPr lang="zh-CN" altLang="en-US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的决策信息、</a:t>
            </a:r>
            <a:r>
              <a:rPr lang="zh-CN" altLang="en-US" kern="0" dirty="0">
                <a:latin typeface="STXinwei" panose="02010800040101010101" pitchFamily="2" charset="-122"/>
                <a:ea typeface="STXinwei" panose="02010800040101010101" pitchFamily="2" charset="-122"/>
              </a:rPr>
              <a:t>超越巴别塔的诅咒</a:t>
            </a:r>
            <a:r>
              <a:rPr lang="zh-CN" altLang="en-US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。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7" name="标题 1"/>
          <p:cNvSpPr txBox="1">
            <a:spLocks noGrp="1"/>
          </p:cNvSpPr>
          <p:nvPr>
            <p:ph type="title"/>
          </p:nvPr>
        </p:nvSpPr>
        <p:spPr>
          <a:xfrm>
            <a:off x="271254" y="216091"/>
            <a:ext cx="10980002" cy="468002"/>
          </a:xfrm>
          <a:prstGeom prst="rect">
            <a:avLst/>
          </a:prstGeom>
        </p:spPr>
        <p:txBody>
          <a:bodyPr/>
          <a:lstStyle>
            <a:lvl1pPr>
              <a:defRPr sz="2200" b="1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algn="ctr"/>
            <a:r>
              <a:rPr lang="en-US" sz="2400" dirty="0" err="1">
                <a:latin typeface="STXinwei" panose="02010800040101010101" pitchFamily="2" charset="-122"/>
                <a:ea typeface="STXinwei" panose="02010800040101010101" pitchFamily="2" charset="-122"/>
              </a:rPr>
              <a:t>参考文献</a:t>
            </a:r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</a:rPr>
              <a:t>（</a:t>
            </a:r>
            <a:r>
              <a:rPr lang="en-US" altLang="zh-CN" sz="2400" dirty="0">
                <a:latin typeface="STXinwei" panose="02010800040101010101" pitchFamily="2" charset="-122"/>
                <a:ea typeface="STXinwei" panose="02010800040101010101" pitchFamily="2" charset="-122"/>
              </a:rPr>
              <a:t>TBD</a:t>
            </a:r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endParaRPr sz="24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12808" name="内容占位符 2"/>
          <p:cNvSpPr txBox="1"/>
          <p:nvPr/>
        </p:nvSpPr>
        <p:spPr>
          <a:xfrm>
            <a:off x="506793" y="1000935"/>
            <a:ext cx="11046088" cy="26808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1" tIns="45691" rIns="45691" bIns="45691">
            <a:spAutoFit/>
          </a:bodyPr>
          <a:lstStyle/>
          <a:p>
            <a:pPr marL="457200" indent="-457200" defTabSz="801687">
              <a:lnSpc>
                <a:spcPct val="150000"/>
              </a:lnSpc>
              <a:spcBef>
                <a:spcPts val="200"/>
              </a:spcBef>
              <a:buClr>
                <a:srgbClr val="990000"/>
              </a:buClr>
              <a:buSzPct val="75000"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en-US" sz="1200" dirty="0"/>
              <a:t>Lawvere, William; Schanuel, Stephen (January 8, 2009). Conceptual Mathematics_A First Introduction to Categories (2nd ed.) Cambridge University Press. </a:t>
            </a:r>
            <a:endParaRPr lang="en-US" sz="1200" dirty="0">
              <a:hlinkClick r:id="rId2"/>
            </a:endParaRPr>
          </a:p>
          <a:p>
            <a:pPr marL="457200" indent="-457200" defTabSz="801687">
              <a:lnSpc>
                <a:spcPct val="150000"/>
              </a:lnSpc>
              <a:spcBef>
                <a:spcPts val="200"/>
              </a:spcBef>
              <a:buClr>
                <a:srgbClr val="990000"/>
              </a:buClr>
              <a:buSzPct val="75000"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en-US" sz="1200" dirty="0"/>
              <a:t>Lamport, Leslie (2020). Specifying Systems: The TLA+ Language and Tools for Hardware and Software Engineers. Microsoft Research.</a:t>
            </a:r>
          </a:p>
          <a:p>
            <a:pPr marL="457200" indent="-457200" defTabSz="801687">
              <a:lnSpc>
                <a:spcPct val="150000"/>
              </a:lnSpc>
              <a:spcBef>
                <a:spcPts val="200"/>
              </a:spcBef>
              <a:buClr>
                <a:srgbClr val="990000"/>
              </a:buClr>
              <a:buSzPct val="75000"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en-US" sz="1200" dirty="0"/>
              <a:t>Koo, Hsueh-Yung Benjamin; Simmons, Willard; Crawley, Edward (May 2009). "Algebra of Systems: A Metalanguage for Model Synthesis and Evaluation" (PDF). IEEE TRANSACTIONS ON SYSTEMS, MAN, AND CYBERNETICS.</a:t>
            </a:r>
          </a:p>
          <a:p>
            <a:pPr marL="457200" indent="-457200" defTabSz="801687">
              <a:lnSpc>
                <a:spcPct val="150000"/>
              </a:lnSpc>
              <a:spcBef>
                <a:spcPts val="200"/>
              </a:spcBef>
              <a:buClr>
                <a:srgbClr val="990000"/>
              </a:buClr>
              <a:buSzPct val="75000"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en-US" sz="1200" dirty="0"/>
              <a:t>Fong, Brendon (2016). The Algebra of Open and Interconnected Systems (PDF) (Ph.D.), University of Oxford</a:t>
            </a:r>
          </a:p>
          <a:p>
            <a:pPr marL="457200" indent="-457200" defTabSz="801687">
              <a:lnSpc>
                <a:spcPct val="150000"/>
              </a:lnSpc>
              <a:spcBef>
                <a:spcPts val="200"/>
              </a:spcBef>
              <a:buClr>
                <a:srgbClr val="990000"/>
              </a:buClr>
              <a:buSzPct val="75000"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en-US" sz="1200" dirty="0"/>
              <a:t>Koo, Hsueh-Yung Benjamin (31 Jan 2005). A Meta-language for Systems Architecting (PDF) (Ph.D.), MIT</a:t>
            </a:r>
          </a:p>
          <a:p>
            <a:pPr marL="457200" indent="-457200" defTabSz="801687">
              <a:lnSpc>
                <a:spcPct val="150000"/>
              </a:lnSpc>
              <a:spcBef>
                <a:spcPts val="200"/>
              </a:spcBef>
              <a:buClr>
                <a:srgbClr val="990000"/>
              </a:buClr>
              <a:buSzPct val="75000"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en-US" sz="1200" i="1" dirty="0" err="1">
                <a:sym typeface="微软雅黑"/>
              </a:rPr>
              <a:t>Cousot</a:t>
            </a:r>
            <a:r>
              <a:rPr lang="en-US" sz="1200" i="1" dirty="0">
                <a:sym typeface="微软雅黑"/>
              </a:rPr>
              <a:t>, Patrick; </a:t>
            </a:r>
            <a:r>
              <a:rPr lang="en-US" sz="1200" i="1" dirty="0" err="1">
                <a:sym typeface="微软雅黑"/>
              </a:rPr>
              <a:t>Cousot</a:t>
            </a:r>
            <a:r>
              <a:rPr lang="en-US" sz="1200" i="1" dirty="0">
                <a:sym typeface="微软雅黑"/>
              </a:rPr>
              <a:t>, </a:t>
            </a:r>
            <a:r>
              <a:rPr lang="en-US" sz="1200" i="1" dirty="0" err="1">
                <a:sym typeface="微软雅黑"/>
              </a:rPr>
              <a:t>Radhia</a:t>
            </a:r>
            <a:r>
              <a:rPr lang="en-US" sz="1200" i="1" dirty="0">
                <a:sym typeface="微软雅黑"/>
              </a:rPr>
              <a:t> (1977). </a:t>
            </a:r>
            <a:r>
              <a:rPr lang="en-US" sz="1200" i="1" dirty="0">
                <a:sym typeface="微软雅黑"/>
                <a:hlinkClick r:id="rId3"/>
              </a:rPr>
              <a:t>Abstract interpretation: a unified lattice model for static analysis of programs by construction or approximation of fixpoints</a:t>
            </a:r>
            <a:r>
              <a:rPr lang="en-US" sz="1200" i="1" dirty="0">
                <a:sym typeface="微软雅黑"/>
              </a:rPr>
              <a:t> (PDF). 4th POPL. </a:t>
            </a:r>
            <a:r>
              <a:rPr lang="en-US" sz="1200" b="1" i="1" dirty="0">
                <a:sym typeface="微软雅黑"/>
              </a:rPr>
              <a:t>local page</a:t>
            </a:r>
            <a:r>
              <a:rPr lang="en-US" sz="1200" i="1" dirty="0">
                <a:sym typeface="微软雅黑"/>
              </a:rPr>
              <a:t>: ACM Press. p. 238-252.</a:t>
            </a:r>
            <a:endParaRPr lang="en-US" sz="1200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82943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1"/>
          <p:cNvSpPr txBox="1">
            <a:spLocks noGrp="1"/>
          </p:cNvSpPr>
          <p:nvPr>
            <p:ph type="title"/>
          </p:nvPr>
        </p:nvSpPr>
        <p:spPr>
          <a:xfrm>
            <a:off x="417981" y="252800"/>
            <a:ext cx="11360800" cy="763600"/>
          </a:xfrm>
          <a:prstGeom prst="rect">
            <a:avLst/>
          </a:prstGeom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algn="ctr" defTabSz="914332">
              <a:defRPr/>
            </a:pPr>
            <a:r>
              <a:rPr lang="en" sz="2400" dirty="0" err="1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Arial" charset="0"/>
              </a:rPr>
              <a:t>跨领域</a:t>
            </a:r>
            <a:r>
              <a:rPr lang="zh-CN" alt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Arial" charset="0"/>
              </a:rPr>
              <a:t>、多层次的</a:t>
            </a:r>
            <a:r>
              <a:rPr lang="en" sz="2400" dirty="0" err="1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Arial" charset="0"/>
              </a:rPr>
              <a:t>系统设计自动化</a:t>
            </a:r>
            <a:endParaRPr sz="2400" dirty="0">
              <a:solidFill>
                <a:srgbClr val="C00000"/>
              </a:solidFill>
              <a:latin typeface="STXinwei" panose="02010800040101010101" pitchFamily="2" charset="-122"/>
              <a:ea typeface="STXinwei" panose="02010800040101010101" pitchFamily="2" charset="-122"/>
              <a:cs typeface="Arial" charset="0"/>
            </a:endParaRPr>
          </a:p>
        </p:txBody>
      </p:sp>
      <p:sp>
        <p:nvSpPr>
          <p:cNvPr id="156" name="Google Shape;156;p31"/>
          <p:cNvSpPr txBox="1"/>
          <p:nvPr/>
        </p:nvSpPr>
        <p:spPr>
          <a:xfrm>
            <a:off x="992668" y="1569790"/>
            <a:ext cx="2596400" cy="7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b="1" dirty="0">
                <a:solidFill>
                  <a:srgbClr val="0B5394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3"/>
              </a:rPr>
              <a:t>Electronic Design Automation (EDA)</a:t>
            </a:r>
            <a:endParaRPr b="1" dirty="0">
              <a:solidFill>
                <a:srgbClr val="0B5394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59" name="Google Shape;159;p31"/>
          <p:cNvCxnSpPr/>
          <p:nvPr/>
        </p:nvCxnSpPr>
        <p:spPr>
          <a:xfrm>
            <a:off x="4271348" y="3164451"/>
            <a:ext cx="14400" cy="2315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2" name="Google Shape;162;p31"/>
          <p:cNvCxnSpPr/>
          <p:nvPr/>
        </p:nvCxnSpPr>
        <p:spPr>
          <a:xfrm>
            <a:off x="7910981" y="3122633"/>
            <a:ext cx="14400" cy="2315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7801ADF-F69B-A24D-974B-1DD7A750384B}"/>
              </a:ext>
            </a:extLst>
          </p:cNvPr>
          <p:cNvSpPr txBox="1"/>
          <p:nvPr/>
        </p:nvSpPr>
        <p:spPr>
          <a:xfrm>
            <a:off x="1390615" y="5934670"/>
            <a:ext cx="18004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大规模电子电路</a:t>
            </a:r>
          </a:p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自动化设计</a:t>
            </a:r>
          </a:p>
        </p:txBody>
      </p:sp>
      <p:pic>
        <p:nvPicPr>
          <p:cNvPr id="3074" name="Picture 2" descr="Introduction to VLSI Systems 1st edition by Mead, Carver, Conway, Lynn  (1979) Hardcover: Mead, Carver, Conway, Lynn: Amazon.com: Books">
            <a:hlinkClick r:id="rId3"/>
            <a:extLst>
              <a:ext uri="{FF2B5EF4-FFF2-40B4-BE49-F238E27FC236}">
                <a16:creationId xmlns:a16="http://schemas.microsoft.com/office/drawing/2014/main" id="{0B78B752-CA32-334C-A128-999E2A45CC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42233" y="3251604"/>
            <a:ext cx="2097255" cy="2595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Google Shape;156;p31">
            <a:extLst>
              <a:ext uri="{FF2B5EF4-FFF2-40B4-BE49-F238E27FC236}">
                <a16:creationId xmlns:a16="http://schemas.microsoft.com/office/drawing/2014/main" id="{62A1EB5B-B3B9-FE40-8F27-ABD4BC61B5AF}"/>
              </a:ext>
            </a:extLst>
          </p:cNvPr>
          <p:cNvSpPr txBox="1"/>
          <p:nvPr/>
        </p:nvSpPr>
        <p:spPr>
          <a:xfrm>
            <a:off x="4838212" y="1569790"/>
            <a:ext cx="2596400" cy="7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b="1" dirty="0">
                <a:solidFill>
                  <a:srgbClr val="0B5394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</a:rPr>
              <a:t>Artificial Intelligence</a:t>
            </a:r>
          </a:p>
          <a:p>
            <a:pPr algn="ctr"/>
            <a:r>
              <a:rPr lang="en" b="1" dirty="0">
                <a:solidFill>
                  <a:srgbClr val="0B5394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</a:rPr>
              <a:t>Machine Learning</a:t>
            </a:r>
            <a:endParaRPr b="1" dirty="0">
              <a:solidFill>
                <a:srgbClr val="0B539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252ECCC-64C3-974F-A311-097DD92B7AF0}"/>
              </a:ext>
            </a:extLst>
          </p:cNvPr>
          <p:cNvSpPr txBox="1"/>
          <p:nvPr/>
        </p:nvSpPr>
        <p:spPr>
          <a:xfrm>
            <a:off x="5351575" y="5935837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根据大量数据</a:t>
            </a:r>
          </a:p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自动生成代码</a:t>
            </a:r>
          </a:p>
        </p:txBody>
      </p:sp>
      <p:sp>
        <p:nvSpPr>
          <p:cNvPr id="29" name="Google Shape;156;p31">
            <a:extLst>
              <a:ext uri="{FF2B5EF4-FFF2-40B4-BE49-F238E27FC236}">
                <a16:creationId xmlns:a16="http://schemas.microsoft.com/office/drawing/2014/main" id="{FA036274-15A1-C14B-A37A-4197A2C67021}"/>
              </a:ext>
            </a:extLst>
          </p:cNvPr>
          <p:cNvSpPr txBox="1"/>
          <p:nvPr/>
        </p:nvSpPr>
        <p:spPr>
          <a:xfrm>
            <a:off x="8520496" y="1569790"/>
            <a:ext cx="2596400" cy="7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b="1" dirty="0">
                <a:solidFill>
                  <a:srgbClr val="0B5394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</a:rPr>
              <a:t>Real time System Model Verification</a:t>
            </a:r>
            <a:endParaRPr b="1" dirty="0">
              <a:solidFill>
                <a:srgbClr val="0B539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904EEC5-9275-D342-8351-CD9D8FF1B653}"/>
              </a:ext>
            </a:extLst>
          </p:cNvPr>
          <p:cNvSpPr txBox="1"/>
          <p:nvPr/>
        </p:nvSpPr>
        <p:spPr>
          <a:xfrm>
            <a:off x="9033866" y="5934670"/>
            <a:ext cx="15696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抽象解释与</a:t>
            </a:r>
          </a:p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代码语义分析</a:t>
            </a:r>
          </a:p>
          <a:p>
            <a:pPr algn="ctr"/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EDF8B38-07FE-4540-9F81-92BF6A3A046D}"/>
              </a:ext>
            </a:extLst>
          </p:cNvPr>
          <p:cNvGrpSpPr/>
          <p:nvPr/>
        </p:nvGrpSpPr>
        <p:grpSpPr>
          <a:xfrm>
            <a:off x="8405633" y="2516393"/>
            <a:ext cx="2830511" cy="3237873"/>
            <a:chOff x="8799703" y="2553430"/>
            <a:chExt cx="2269392" cy="2631633"/>
          </a:xfrm>
        </p:grpSpPr>
        <p:pic>
          <p:nvPicPr>
            <p:cNvPr id="7" name="Picture 6">
              <a:hlinkClick r:id="rId5"/>
              <a:extLst>
                <a:ext uri="{FF2B5EF4-FFF2-40B4-BE49-F238E27FC236}">
                  <a16:creationId xmlns:a16="http://schemas.microsoft.com/office/drawing/2014/main" id="{93F13FA3-8736-244D-AC53-902B631A88A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799703" y="2553430"/>
              <a:ext cx="2269392" cy="775720"/>
            </a:xfrm>
            <a:prstGeom prst="rect">
              <a:avLst/>
            </a:prstGeom>
          </p:spPr>
        </p:pic>
        <p:pic>
          <p:nvPicPr>
            <p:cNvPr id="8" name="Picture 7">
              <a:hlinkClick r:id="rId5"/>
              <a:extLst>
                <a:ext uri="{FF2B5EF4-FFF2-40B4-BE49-F238E27FC236}">
                  <a16:creationId xmlns:a16="http://schemas.microsoft.com/office/drawing/2014/main" id="{ADFF32DC-8984-A244-97A1-3F857F4126C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799703" y="3453364"/>
              <a:ext cx="2269392" cy="803743"/>
            </a:xfrm>
            <a:prstGeom prst="rect">
              <a:avLst/>
            </a:prstGeom>
          </p:spPr>
        </p:pic>
        <p:pic>
          <p:nvPicPr>
            <p:cNvPr id="9" name="Picture 8">
              <a:hlinkClick r:id="rId5"/>
              <a:extLst>
                <a:ext uri="{FF2B5EF4-FFF2-40B4-BE49-F238E27FC236}">
                  <a16:creationId xmlns:a16="http://schemas.microsoft.com/office/drawing/2014/main" id="{4ACF8A65-74C0-9B46-89B2-B45585EA3A3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799703" y="4381321"/>
              <a:ext cx="2230794" cy="803742"/>
            </a:xfrm>
            <a:prstGeom prst="rect">
              <a:avLst/>
            </a:prstGeom>
          </p:spPr>
        </p:pic>
      </p:grpSp>
      <p:pic>
        <p:nvPicPr>
          <p:cNvPr id="3078" name="Picture 6" descr="What Is AIOps and Why Does Your Business Need It?">
            <a:extLst>
              <a:ext uri="{FF2B5EF4-FFF2-40B4-BE49-F238E27FC236}">
                <a16:creationId xmlns:a16="http://schemas.microsoft.com/office/drawing/2014/main" id="{D2350F8F-E4FB-4D4D-BF13-1C7CCFAF4D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44006" y="2516393"/>
            <a:ext cx="2866906" cy="1296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Devsecops-Illustretion-ICon-1">
            <a:hlinkClick r:id="rId10"/>
            <a:extLst>
              <a:ext uri="{FF2B5EF4-FFF2-40B4-BE49-F238E27FC236}">
                <a16:creationId xmlns:a16="http://schemas.microsoft.com/office/drawing/2014/main" id="{D6DC4B18-5CC8-E844-96BF-71E900DFE3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07542" y="3855235"/>
            <a:ext cx="3539834" cy="2323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79386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pacetime properties of Consciousness">
            <a:extLst>
              <a:ext uri="{FF2B5EF4-FFF2-40B4-BE49-F238E27FC236}">
                <a16:creationId xmlns:a16="http://schemas.microsoft.com/office/drawing/2014/main" id="{B3D6EA04-F78A-8445-AC7C-4B2E1D73B0A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22180" y="1115211"/>
            <a:ext cx="6952401" cy="916593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4267" dirty="0" err="1">
                <a:latin typeface="STXinwei" panose="02010800040101010101" pitchFamily="2" charset="-122"/>
                <a:ea typeface="STXinwei" panose="02010800040101010101" pitchFamily="2" charset="-122"/>
              </a:rPr>
              <a:t>系统治理</a:t>
            </a:r>
            <a:r>
              <a:rPr lang="zh-CN" altLang="en-US" sz="4267" dirty="0">
                <a:latin typeface="STXinwei" panose="02010800040101010101" pitchFamily="2" charset="-122"/>
                <a:ea typeface="STXinwei" panose="02010800040101010101" pitchFamily="2" charset="-122"/>
              </a:rPr>
              <a:t>：</a:t>
            </a:r>
            <a:r>
              <a:rPr lang="en-US" sz="4267" dirty="0" err="1">
                <a:latin typeface="STXinwei" panose="02010800040101010101" pitchFamily="2" charset="-122"/>
                <a:ea typeface="STXinwei" panose="02010800040101010101" pitchFamily="2" charset="-122"/>
              </a:rPr>
              <a:t>科学</a:t>
            </a:r>
            <a:r>
              <a:rPr lang="zh-CN" altLang="en-US" sz="4267" dirty="0">
                <a:latin typeface="STXinwei" panose="02010800040101010101" pitchFamily="2" charset="-122"/>
                <a:ea typeface="STXinwei" panose="02010800040101010101" pitchFamily="2" charset="-122"/>
              </a:rPr>
              <a:t> </a:t>
            </a:r>
            <a:r>
              <a:rPr lang="en-US" sz="4267" dirty="0" err="1">
                <a:latin typeface="STXinwei" panose="02010800040101010101" pitchFamily="2" charset="-122"/>
                <a:ea typeface="STXinwei" panose="02010800040101010101" pitchFamily="2" charset="-122"/>
              </a:rPr>
              <a:t>或</a:t>
            </a:r>
            <a:r>
              <a:rPr lang="zh-CN" altLang="en-US" sz="4267" dirty="0">
                <a:latin typeface="STXinwei" panose="02010800040101010101" pitchFamily="2" charset="-122"/>
                <a:ea typeface="STXinwei" panose="02010800040101010101" pitchFamily="2" charset="-122"/>
              </a:rPr>
              <a:t> </a:t>
            </a:r>
            <a:r>
              <a:rPr lang="en-US" sz="4267" dirty="0" err="1">
                <a:latin typeface="STXinwei" panose="02010800040101010101" pitchFamily="2" charset="-122"/>
                <a:ea typeface="STXinwei" panose="02010800040101010101" pitchFamily="2" charset="-122"/>
              </a:rPr>
              <a:t>艺术</a:t>
            </a:r>
            <a:r>
              <a:rPr lang="zh-CN" altLang="en-US" sz="4267" dirty="0">
                <a:latin typeface="STXinwei" panose="02010800040101010101" pitchFamily="2" charset="-122"/>
                <a:ea typeface="STXinwei" panose="02010800040101010101" pitchFamily="2" charset="-122"/>
              </a:rPr>
              <a:t>？</a:t>
            </a:r>
            <a:endParaRPr sz="4267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A0B926-D680-FB41-812A-AB53CC7FD9A9}"/>
              </a:ext>
            </a:extLst>
          </p:cNvPr>
          <p:cNvSpPr txBox="1"/>
          <p:nvPr/>
        </p:nvSpPr>
        <p:spPr>
          <a:xfrm>
            <a:off x="1969532" y="2729947"/>
            <a:ext cx="886570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STXinwei" panose="02010800040101010101" pitchFamily="2" charset="-122"/>
                <a:ea typeface="STXinwei" panose="02010800040101010101" pitchFamily="2" charset="-122"/>
              </a:rPr>
              <a:t>系统</a:t>
            </a:r>
            <a:r>
              <a:rPr lang="zh-CN" altLang="en-US" sz="3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工程</a:t>
            </a:r>
            <a:r>
              <a:rPr lang="zh-CN" altLang="en-US" sz="3200" dirty="0">
                <a:latin typeface="STXinwei" panose="02010800040101010101" pitchFamily="2" charset="-122"/>
                <a:ea typeface="STXinwei" panose="02010800040101010101" pitchFamily="2" charset="-122"/>
              </a:rPr>
              <a:t>：治理</a:t>
            </a:r>
            <a:r>
              <a:rPr lang="zh-CN" altLang="en-US" sz="3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多层次关系</a:t>
            </a:r>
            <a:r>
              <a:rPr lang="zh-CN" altLang="en-US" sz="3200" dirty="0">
                <a:latin typeface="STXinwei" panose="02010800040101010101" pitchFamily="2" charset="-122"/>
                <a:ea typeface="STXinwei" panose="02010800040101010101" pitchFamily="2" charset="-122"/>
              </a:rPr>
              <a:t>的</a:t>
            </a:r>
            <a:r>
              <a:rPr lang="zh-CN" altLang="en-US" sz="3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实用技术</a:t>
            </a:r>
            <a:endParaRPr lang="en-US" altLang="zh-CN" sz="3200" dirty="0">
              <a:solidFill>
                <a:srgbClr val="FF0000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endParaRPr lang="en-TW" sz="3200" dirty="0">
              <a:solidFill>
                <a:srgbClr val="FF0000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r>
              <a:rPr lang="en-TW" sz="3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系统</a:t>
            </a:r>
            <a:r>
              <a:rPr lang="en-TW" sz="3200" dirty="0">
                <a:latin typeface="STXinwei" panose="02010800040101010101" pitchFamily="2" charset="-122"/>
                <a:ea typeface="STXinwei" panose="02010800040101010101" pitchFamily="2" charset="-122"/>
              </a:rPr>
              <a:t>科学</a:t>
            </a:r>
            <a:r>
              <a:rPr lang="zh-CN" altLang="en-US" sz="3200" dirty="0">
                <a:latin typeface="STXinwei" panose="02010800040101010101" pitchFamily="2" charset="-122"/>
                <a:ea typeface="STXinwei" panose="02010800040101010101" pitchFamily="2" charset="-122"/>
              </a:rPr>
              <a:t>：研究</a:t>
            </a:r>
            <a:r>
              <a:rPr lang="zh-CN" altLang="en-US" sz="3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多层次关系</a:t>
            </a:r>
            <a:r>
              <a:rPr lang="zh-CN" altLang="en-US" sz="3200" dirty="0">
                <a:latin typeface="STXinwei" panose="02010800040101010101" pitchFamily="2" charset="-122"/>
                <a:ea typeface="STXinwei" panose="02010800040101010101" pitchFamily="2" charset="-122"/>
              </a:rPr>
              <a:t>的科学</a:t>
            </a:r>
            <a:endParaRPr lang="en-US" sz="320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endParaRPr lang="en-US" sz="320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r>
              <a:rPr lang="zh-CN" altLang="en-US" sz="3200" dirty="0">
                <a:latin typeface="STXinwei" panose="02010800040101010101" pitchFamily="2" charset="-122"/>
                <a:ea typeface="STXinwei" panose="02010800040101010101" pitchFamily="2" charset="-122"/>
              </a:rPr>
              <a:t>系统</a:t>
            </a:r>
            <a:r>
              <a:rPr lang="zh-CN" altLang="en-US" sz="3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代数</a:t>
            </a:r>
            <a:r>
              <a:rPr lang="zh-CN" altLang="en-US" sz="3200" dirty="0">
                <a:latin typeface="STXinwei" panose="02010800040101010101" pitchFamily="2" charset="-122"/>
                <a:ea typeface="STXinwei" panose="02010800040101010101" pitchFamily="2" charset="-122"/>
              </a:rPr>
              <a:t>：组织</a:t>
            </a:r>
            <a:r>
              <a:rPr lang="zh-CN" altLang="en-US" sz="3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多层次关系</a:t>
            </a:r>
            <a:r>
              <a:rPr lang="zh-CN" altLang="en-US" sz="3200" dirty="0">
                <a:latin typeface="STXinwei" panose="02010800040101010101" pitchFamily="2" charset="-122"/>
                <a:ea typeface="STXinwei" panose="02010800040101010101" pitchFamily="2" charset="-122"/>
              </a:rPr>
              <a:t>的</a:t>
            </a:r>
            <a:r>
              <a:rPr lang="zh-CN" altLang="en-US" sz="3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自洽</a:t>
            </a:r>
            <a:r>
              <a:rPr lang="zh-CN" altLang="en-US" sz="3200" dirty="0">
                <a:latin typeface="STXinwei" panose="02010800040101010101" pitchFamily="2" charset="-122"/>
                <a:ea typeface="STXinwei" panose="02010800040101010101" pitchFamily="2" charset="-122"/>
              </a:rPr>
              <a:t>计算方法</a:t>
            </a:r>
            <a:endParaRPr lang="en-TW" sz="32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237458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2DBB001-6B2F-3245-897D-28DAC5417E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3077" y="1403120"/>
            <a:ext cx="8853773" cy="5238788"/>
          </a:xfrm>
          <a:prstGeom prst="rect">
            <a:avLst/>
          </a:prstGeom>
        </p:spPr>
      </p:pic>
      <p:pic>
        <p:nvPicPr>
          <p:cNvPr id="1026" name="Picture 2" descr="Tower of Babel - Wikipedia">
            <a:extLst>
              <a:ext uri="{FF2B5EF4-FFF2-40B4-BE49-F238E27FC236}">
                <a16:creationId xmlns:a16="http://schemas.microsoft.com/office/drawing/2014/main" id="{8151E03B-CDC8-4C42-9E89-6B0B020003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49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85097" y="1303148"/>
            <a:ext cx="6826565" cy="4995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标题 1"/>
          <p:cNvSpPr>
            <a:spLocks noGrp="1"/>
          </p:cNvSpPr>
          <p:nvPr>
            <p:ph type="title"/>
          </p:nvPr>
        </p:nvSpPr>
        <p:spPr>
          <a:xfrm>
            <a:off x="608380" y="234476"/>
            <a:ext cx="10980000" cy="468000"/>
          </a:xfrm>
        </p:spPr>
        <p:txBody>
          <a:bodyPr/>
          <a:lstStyle/>
          <a:p>
            <a:pPr algn="ctr"/>
            <a:r>
              <a:rPr lang="zh-CN" altLang="en-US" sz="2400" b="1" dirty="0">
                <a:latin typeface="STXinwei" panose="02010800040101010101" pitchFamily="2" charset="-122"/>
                <a:ea typeface="STXinwei" panose="02010800040101010101" pitchFamily="2" charset="-122"/>
              </a:rPr>
              <a:t>巴比塔的诅咒：</a:t>
            </a:r>
            <a:br>
              <a:rPr lang="en-US" altLang="zh-CN" sz="2400" b="1" dirty="0">
                <a:latin typeface="STXinwei" panose="02010800040101010101" pitchFamily="2" charset="-122"/>
                <a:ea typeface="STXinwei" panose="02010800040101010101" pitchFamily="2" charset="-122"/>
              </a:rPr>
            </a:br>
            <a:r>
              <a:rPr lang="zh-CN" altLang="en-US" sz="2400" b="1" dirty="0">
                <a:latin typeface="STXinwei" panose="02010800040101010101" pitchFamily="2" charset="-122"/>
                <a:ea typeface="STXinwei" panose="02010800040101010101" pitchFamily="2" charset="-122"/>
              </a:rPr>
              <a:t>失去共享语言的系统建构者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DF9197C5-52E4-E24A-8068-C0748FB59E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710416" y="1245555"/>
            <a:ext cx="1231430" cy="895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C (programming language) - Wikipedia">
            <a:extLst>
              <a:ext uri="{FF2B5EF4-FFF2-40B4-BE49-F238E27FC236}">
                <a16:creationId xmlns:a16="http://schemas.microsoft.com/office/drawing/2014/main" id="{3CBA07FA-5A49-1C44-A1B9-6F2E0AE994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29434" y="5454880"/>
            <a:ext cx="1116411" cy="1187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Autocad Logo PNG Images, Free Transparent Autocad Logo Download - KindPNG">
            <a:extLst>
              <a:ext uri="{FF2B5EF4-FFF2-40B4-BE49-F238E27FC236}">
                <a16:creationId xmlns:a16="http://schemas.microsoft.com/office/drawing/2014/main" id="{5680DCFA-7D07-D24C-9458-6D52B48AB5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25413" y="5655991"/>
            <a:ext cx="1401437" cy="784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 descr="NetLogo Desktop">
            <a:extLst>
              <a:ext uri="{FF2B5EF4-FFF2-40B4-BE49-F238E27FC236}">
                <a16:creationId xmlns:a16="http://schemas.microsoft.com/office/drawing/2014/main" id="{62AABCA4-62D3-934B-837A-F7DDCC4036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29434" y="1311116"/>
            <a:ext cx="895865" cy="895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2E41287-44ED-D146-81F9-EAFF666E889E}"/>
              </a:ext>
            </a:extLst>
          </p:cNvPr>
          <p:cNvSpPr txBox="1"/>
          <p:nvPr/>
        </p:nvSpPr>
        <p:spPr>
          <a:xfrm>
            <a:off x="810311" y="2161745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多代理与微分方程仿真引擎</a:t>
            </a:r>
          </a:p>
        </p:txBody>
      </p:sp>
    </p:spTree>
    <p:extLst>
      <p:ext uri="{BB962C8B-B14F-4D97-AF65-F5344CB8AC3E}">
        <p14:creationId xmlns:p14="http://schemas.microsoft.com/office/powerpoint/2010/main" val="6126078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>
            <p:ph type="title"/>
          </p:nvPr>
        </p:nvSpPr>
        <p:spPr>
          <a:xfrm>
            <a:off x="268874" y="216092"/>
            <a:ext cx="10980000" cy="468000"/>
          </a:xfrm>
        </p:spPr>
        <p:txBody>
          <a:bodyPr/>
          <a:lstStyle/>
          <a:p>
            <a:pPr algn="ctr"/>
            <a:r>
              <a:rPr lang="zh-CN" altLang="en-US" sz="2400" b="1" dirty="0">
                <a:latin typeface="STXinwei" panose="02010800040101010101" pitchFamily="2" charset="-122"/>
                <a:ea typeface="STXinwei" panose="02010800040101010101" pitchFamily="2" charset="-122"/>
              </a:rPr>
              <a:t>系统代数的研究背景与动机 </a:t>
            </a:r>
            <a:r>
              <a:rPr lang="en-US" altLang="zh-CN" sz="2400" b="1" dirty="0">
                <a:latin typeface="STXinwei" panose="02010800040101010101" pitchFamily="2" charset="-122"/>
                <a:ea typeface="STXinwei" panose="02010800040101010101" pitchFamily="2" charset="-122"/>
              </a:rPr>
              <a:t>(</a:t>
            </a:r>
            <a:r>
              <a:rPr lang="en-US" altLang="zh-CN" sz="2400" b="1" dirty="0" err="1">
                <a:latin typeface="STXinwei" panose="02010800040101010101" pitchFamily="2" charset="-122"/>
                <a:ea typeface="STXinwei" panose="02010800040101010101" pitchFamily="2" charset="-122"/>
              </a:rPr>
              <a:t>AoS</a:t>
            </a:r>
            <a:r>
              <a:rPr lang="en-US" altLang="zh-CN" sz="2400" b="1" dirty="0">
                <a:latin typeface="STXinwei" panose="02010800040101010101" pitchFamily="2" charset="-122"/>
                <a:ea typeface="STXinwei" panose="02010800040101010101" pitchFamily="2" charset="-122"/>
              </a:rPr>
              <a:t> Motivation)</a:t>
            </a:r>
            <a:endParaRPr lang="zh-CN" altLang="en-US" sz="2400" b="1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 useBgFill="1">
        <p:nvSpPr>
          <p:cNvPr id="8" name="内容占位符 2"/>
          <p:cNvSpPr txBox="1">
            <a:spLocks/>
          </p:cNvSpPr>
          <p:nvPr/>
        </p:nvSpPr>
        <p:spPr bwMode="auto">
          <a:xfrm>
            <a:off x="539999" y="870048"/>
            <a:ext cx="11137475" cy="1682814"/>
          </a:xfrm>
          <a:prstGeom prst="rect">
            <a:avLst/>
          </a:prstGeom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86" tIns="45692" rIns="91386" bIns="45692" numCol="1" anchor="t" anchorCtr="0" compatLnSpc="1">
            <a:prstTxWarp prst="textNoShape">
              <a:avLst/>
            </a:prstTxWarp>
          </a:bodyPr>
          <a:lstStyle>
            <a:lvl1pPr marL="457200" indent="-457200" algn="l" defTabSz="801688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Char char="n"/>
              <a:defRPr kumimoji="1" sz="2000" b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6699"/>
              </a:buClr>
              <a:buSzPct val="65000"/>
              <a:buFont typeface="Arial" panose="020B0604020202020204" pitchFamily="34" charset="0"/>
              <a:buChar char="►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01763" indent="-200025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j-lt"/>
                <a:ea typeface="+mn-ea"/>
              </a:defRPr>
            </a:lvl4pPr>
            <a:lvl5pPr marL="1803400" indent="-201613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5pPr>
            <a:lvl6pPr marL="22606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6pPr>
            <a:lvl7pPr marL="27178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7pPr>
            <a:lvl8pPr marL="31750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8pPr>
            <a:lvl9pPr marL="36322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9pPr>
          </a:lstStyle>
          <a:p>
            <a:r>
              <a:rPr lang="en-US" altLang="zh-TW" sz="1800" i="1" dirty="0">
                <a:latin typeface="STXinwei" panose="02010800040101010101" pitchFamily="2" charset="-122"/>
                <a:ea typeface="STXinwei" panose="02010800040101010101" pitchFamily="2" charset="-122"/>
              </a:rPr>
              <a:t>2003</a:t>
            </a:r>
            <a:r>
              <a:rPr lang="zh-TW" altLang="en-US" sz="1800" dirty="0">
                <a:latin typeface="STXinwei" panose="02010800040101010101" pitchFamily="2" charset="-122"/>
                <a:ea typeface="STXinwei" panose="02010800040101010101" pitchFamily="2" charset="-122"/>
              </a:rPr>
              <a:t>年杨利伟的航天之旅，刺激了美国再度启动载人航天项目的战略需求，</a:t>
            </a:r>
          </a:p>
          <a:p>
            <a:r>
              <a:rPr lang="en-US" sz="1800" i="1" dirty="0">
                <a:latin typeface="STXinwei" panose="02010800040101010101" pitchFamily="2" charset="-122"/>
                <a:ea typeface="STXinwei" panose="02010800040101010101" pitchFamily="2" charset="-122"/>
              </a:rPr>
              <a:t>NASA</a:t>
            </a:r>
            <a:r>
              <a:rPr lang="zh-TW" altLang="en-US" sz="1800" dirty="0">
                <a:latin typeface="STXinwei" panose="02010800040101010101" pitchFamily="2" charset="-122"/>
                <a:ea typeface="STXinwei" panose="02010800040101010101" pitchFamily="2" charset="-122"/>
              </a:rPr>
              <a:t>组织了麻省理工</a:t>
            </a:r>
            <a:r>
              <a:rPr lang="en-US" altLang="zh-TW" sz="1800" dirty="0">
                <a:latin typeface="STXinwei" panose="02010800040101010101" pitchFamily="2" charset="-122"/>
                <a:ea typeface="STXinwei" panose="02010800040101010101" pitchFamily="2" charset="-122"/>
              </a:rPr>
              <a:t>(MIT)</a:t>
            </a:r>
            <a:r>
              <a:rPr lang="zh-TW" altLang="en-US" sz="1800" dirty="0">
                <a:latin typeface="STXinwei" panose="02010800040101010101" pitchFamily="2" charset="-122"/>
                <a:ea typeface="STXinwei" panose="02010800040101010101" pitchFamily="2" charset="-122"/>
              </a:rPr>
              <a:t>与波音公司</a:t>
            </a:r>
            <a:r>
              <a:rPr lang="en-US" altLang="zh-TW" sz="1800" dirty="0">
                <a:latin typeface="STXinwei" panose="02010800040101010101" pitchFamily="2" charset="-122"/>
                <a:ea typeface="STXinwei" panose="02010800040101010101" pitchFamily="2" charset="-122"/>
              </a:rPr>
              <a:t>(Boeing)</a:t>
            </a:r>
            <a:r>
              <a:rPr lang="zh-TW" altLang="en-US" sz="1800" dirty="0">
                <a:latin typeface="STXinwei" panose="02010800040101010101" pitchFamily="2" charset="-122"/>
                <a:ea typeface="STXinwei" panose="02010800040101010101" pitchFamily="2" charset="-122"/>
              </a:rPr>
              <a:t>开始了一个为时六个月的登月方案设计竞赛</a:t>
            </a:r>
          </a:p>
          <a:p>
            <a:r>
              <a:rPr lang="zh-TW" altLang="en-US" sz="1800" dirty="0">
                <a:latin typeface="STXinwei" panose="02010800040101010101" pitchFamily="2" charset="-122"/>
                <a:ea typeface="STXinwei" panose="02010800040101010101" pitchFamily="2" charset="-122"/>
              </a:rPr>
              <a:t>项目价值：美国需要通过</a:t>
            </a:r>
            <a:r>
              <a:rPr lang="zh-TW" altLang="en-US" sz="18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新的</a:t>
            </a:r>
            <a:r>
              <a:rPr lang="zh-TW" altLang="en-US" sz="1800" i="1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载人航天项目</a:t>
            </a:r>
            <a:r>
              <a:rPr lang="zh-TW" altLang="en-US" sz="1800" dirty="0">
                <a:latin typeface="STXinwei" panose="02010800040101010101" pitchFamily="2" charset="-122"/>
                <a:ea typeface="STXinwei" panose="02010800040101010101" pitchFamily="2" charset="-122"/>
              </a:rPr>
              <a:t>证明其在</a:t>
            </a:r>
            <a:r>
              <a:rPr lang="en-US" altLang="zh-CN" sz="1800" dirty="0">
                <a:latin typeface="STXinwei" panose="02010800040101010101" pitchFamily="2" charset="-122"/>
                <a:ea typeface="STXinwei" panose="02010800040101010101" pitchFamily="2" charset="-122"/>
              </a:rPr>
              <a:t>21</a:t>
            </a:r>
            <a:r>
              <a:rPr lang="zh-CN" altLang="en-US" sz="1800" dirty="0">
                <a:latin typeface="STXinwei" panose="02010800040101010101" pitchFamily="2" charset="-122"/>
                <a:ea typeface="STXinwei" panose="02010800040101010101" pitchFamily="2" charset="-122"/>
              </a:rPr>
              <a:t>世纪</a:t>
            </a:r>
            <a:r>
              <a:rPr lang="zh-TW" altLang="en-US" sz="1800" dirty="0">
                <a:latin typeface="STXinwei" panose="02010800040101010101" pitchFamily="2" charset="-122"/>
                <a:ea typeface="STXinwei" panose="02010800040101010101" pitchFamily="2" charset="-122"/>
              </a:rPr>
              <a:t>系统治理与运作能力的领先地位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731525-EACD-0847-BEB2-934F37169668}"/>
              </a:ext>
            </a:extLst>
          </p:cNvPr>
          <p:cNvSpPr txBox="1"/>
          <p:nvPr/>
        </p:nvSpPr>
        <p:spPr>
          <a:xfrm>
            <a:off x="1806852" y="2227302"/>
            <a:ext cx="6882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STXinwei" panose="02010800040101010101" pitchFamily="2" charset="-122"/>
                <a:ea typeface="STXinwei" panose="02010800040101010101" pitchFamily="2" charset="-122"/>
              </a:rPr>
              <a:t>James, R. Hansen,  Societal impact of Spaceflight,  NASA History Division, 2007</a:t>
            </a:r>
          </a:p>
          <a:p>
            <a:r>
              <a:rPr lang="en-US" sz="1200" dirty="0">
                <a:latin typeface="STXinwei" panose="02010800040101010101" pitchFamily="2" charset="-122"/>
                <a:ea typeface="STXinwei" panose="02010800040101010101" pitchFamily="2" charset="-122"/>
              </a:rPr>
              <a:t>	Chapter 7, (</a:t>
            </a:r>
            <a:r>
              <a:rPr lang="zh-TW" altLang="en-US" sz="1200" dirty="0">
                <a:latin typeface="STXinwei" panose="02010800040101010101" pitchFamily="2" charset="-122"/>
                <a:ea typeface="STXinwei" panose="02010800040101010101" pitchFamily="2" charset="-122"/>
                <a:hlinkClick r:id="rId2"/>
              </a:rPr>
              <a:t>太空人的象征意义：杨利伟作为第一位太空旅行证的的文化、政治重要性</a:t>
            </a:r>
            <a:r>
              <a:rPr lang="en-US" sz="1200" dirty="0">
                <a:latin typeface="STXinwei" panose="02010800040101010101" pitchFamily="2" charset="-122"/>
                <a:ea typeface="STXinwei" panose="02010800040101010101" pitchFamily="2" charset="-122"/>
              </a:rPr>
              <a:t>)</a:t>
            </a:r>
            <a:endParaRPr lang="en-TW" sz="12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6" name="Picture 5">
            <a:hlinkClick r:id="rId3"/>
            <a:extLst>
              <a:ext uri="{FF2B5EF4-FFF2-40B4-BE49-F238E27FC236}">
                <a16:creationId xmlns:a16="http://schemas.microsoft.com/office/drawing/2014/main" id="{05C2CE91-7CFE-054E-A1C7-1D9E55B7DD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439" y="2834701"/>
            <a:ext cx="5584542" cy="335445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3AE5756-7DB4-E748-83DD-0C8C78D0938F}"/>
              </a:ext>
            </a:extLst>
          </p:cNvPr>
          <p:cNvSpPr txBox="1"/>
          <p:nvPr/>
        </p:nvSpPr>
        <p:spPr>
          <a:xfrm>
            <a:off x="1271633" y="6313797"/>
            <a:ext cx="379615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hlinkClick r:id="rId3"/>
              </a:rPr>
              <a:t>Global Times: Story of China's first taikonaut's one day in space lights up internet, highlights country's space advancements</a:t>
            </a:r>
            <a:endParaRPr lang="en-TW" sz="1050" dirty="0"/>
          </a:p>
        </p:txBody>
      </p:sp>
      <p:pic>
        <p:nvPicPr>
          <p:cNvPr id="2050" name="Picture 2">
            <a:hlinkClick r:id="rId5"/>
            <a:extLst>
              <a:ext uri="{FF2B5EF4-FFF2-40B4-BE49-F238E27FC236}">
                <a16:creationId xmlns:a16="http://schemas.microsoft.com/office/drawing/2014/main" id="{BE98683C-529F-3142-8641-3E5361112D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05752" y="2834700"/>
            <a:ext cx="4366224" cy="3354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4C5F611-F1DA-8645-8A85-C68DE724F8C1}"/>
              </a:ext>
            </a:extLst>
          </p:cNvPr>
          <p:cNvSpPr txBox="1"/>
          <p:nvPr/>
        </p:nvSpPr>
        <p:spPr>
          <a:xfrm>
            <a:off x="7191871" y="6240699"/>
            <a:ext cx="2993986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 err="1">
                <a:latin typeface="STXinwei" panose="02010800040101010101" pitchFamily="2" charset="-122"/>
                <a:ea typeface="STXinwei" panose="02010800040101010101" pitchFamily="2" charset="-122"/>
              </a:rPr>
              <a:t>肯尼迪总统</a:t>
            </a:r>
            <a:r>
              <a:rPr lang="zh-CN" altLang="en-US" sz="1050" dirty="0">
                <a:latin typeface="STXinwei" panose="02010800040101010101" pitchFamily="2" charset="-122"/>
                <a:ea typeface="STXinwei" panose="02010800040101010101" pitchFamily="2" charset="-122"/>
              </a:rPr>
              <a:t>与</a:t>
            </a:r>
            <a:r>
              <a:rPr lang="en-US" altLang="zh-CN" sz="1050" dirty="0">
                <a:latin typeface="STXinwei" panose="02010800040101010101" pitchFamily="2" charset="-122"/>
                <a:ea typeface="STXinwei" panose="02010800040101010101" pitchFamily="2" charset="-122"/>
              </a:rPr>
              <a:t>von Braun </a:t>
            </a:r>
          </a:p>
          <a:p>
            <a:pPr algn="ctr"/>
            <a:r>
              <a:rPr lang="zh-CN" altLang="en-US" sz="1050" dirty="0">
                <a:latin typeface="STXinwei" panose="02010800040101010101" pitchFamily="2" charset="-122"/>
                <a:ea typeface="STXinwei" panose="02010800040101010101" pitchFamily="2" charset="-122"/>
              </a:rPr>
              <a:t>和 </a:t>
            </a:r>
            <a:r>
              <a:rPr lang="en-US" altLang="zh-CN" sz="1050" dirty="0">
                <a:latin typeface="STXinwei" panose="02010800040101010101" pitchFamily="2" charset="-122"/>
                <a:ea typeface="STXinwei" panose="02010800040101010101" pitchFamily="2" charset="-122"/>
              </a:rPr>
              <a:t>Bob Seamans</a:t>
            </a:r>
            <a:r>
              <a:rPr lang="zh-CN" altLang="en-US" sz="1050" dirty="0">
                <a:latin typeface="STXinwei" panose="02010800040101010101" pitchFamily="2" charset="-122"/>
                <a:ea typeface="STXinwei" panose="02010800040101010101" pitchFamily="2" charset="-122"/>
              </a:rPr>
              <a:t>博士（</a:t>
            </a:r>
            <a:r>
              <a:rPr lang="en-US" altLang="zh-CN" sz="1050" dirty="0">
                <a:latin typeface="STXinwei" panose="02010800040101010101" pitchFamily="2" charset="-122"/>
                <a:ea typeface="STXinwei" panose="02010800040101010101" pitchFamily="2" charset="-122"/>
              </a:rPr>
              <a:t>NASA </a:t>
            </a:r>
            <a:r>
              <a:rPr lang="zh-CN" altLang="en-US" sz="1050" dirty="0">
                <a:latin typeface="STXinwei" panose="02010800040101010101" pitchFamily="2" charset="-122"/>
                <a:ea typeface="STXinwei" panose="02010800040101010101" pitchFamily="2" charset="-122"/>
              </a:rPr>
              <a:t>当时的技术总监）在登月项目早期的沟通</a:t>
            </a:r>
            <a:endParaRPr lang="en-TW" sz="105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932545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>
            <p:ph type="title"/>
          </p:nvPr>
        </p:nvSpPr>
        <p:spPr>
          <a:xfrm>
            <a:off x="268874" y="216092"/>
            <a:ext cx="10980000" cy="468000"/>
          </a:xfrm>
        </p:spPr>
        <p:txBody>
          <a:bodyPr/>
          <a:lstStyle/>
          <a:p>
            <a:pPr algn="ctr"/>
            <a:r>
              <a:rPr lang="zh-CN" altLang="en-US" sz="2400" b="1" dirty="0">
                <a:latin typeface="STXinwei" panose="02010800040101010101" pitchFamily="2" charset="-122"/>
                <a:ea typeface="STXinwei" panose="02010800040101010101" pitchFamily="2" charset="-122"/>
              </a:rPr>
              <a:t>系统代数的研究内容 </a:t>
            </a:r>
            <a:r>
              <a:rPr lang="en-US" altLang="zh-CN" sz="2400" b="1" dirty="0">
                <a:latin typeface="STXinwei" panose="02010800040101010101" pitchFamily="2" charset="-122"/>
                <a:ea typeface="STXinwei" panose="02010800040101010101" pitchFamily="2" charset="-122"/>
              </a:rPr>
              <a:t>(</a:t>
            </a:r>
            <a:r>
              <a:rPr lang="en-US" altLang="zh-CN" sz="2400" b="1" dirty="0" err="1">
                <a:latin typeface="STXinwei" panose="02010800040101010101" pitchFamily="2" charset="-122"/>
                <a:ea typeface="STXinwei" panose="02010800040101010101" pitchFamily="2" charset="-122"/>
              </a:rPr>
              <a:t>AoS</a:t>
            </a:r>
            <a:r>
              <a:rPr lang="en-US" altLang="zh-CN" sz="2400" b="1" dirty="0">
                <a:latin typeface="STXinwei" panose="02010800040101010101" pitchFamily="2" charset="-122"/>
                <a:ea typeface="STXinwei" panose="02010800040101010101" pitchFamily="2" charset="-122"/>
              </a:rPr>
              <a:t> Motivation)</a:t>
            </a:r>
            <a:endParaRPr lang="zh-CN" altLang="en-US" sz="2400" b="1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8" name="内容占位符 2"/>
          <p:cNvSpPr txBox="1">
            <a:spLocks/>
          </p:cNvSpPr>
          <p:nvPr/>
        </p:nvSpPr>
        <p:spPr bwMode="auto">
          <a:xfrm>
            <a:off x="539999" y="1097456"/>
            <a:ext cx="6481496" cy="23090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86" tIns="45692" rIns="91386" bIns="45692" numCol="1" anchor="t" anchorCtr="0" compatLnSpc="1">
            <a:prstTxWarp prst="textNoShape">
              <a:avLst/>
            </a:prstTxWarp>
          </a:bodyPr>
          <a:lstStyle>
            <a:lvl1pPr marL="457200" indent="-457200" algn="l" defTabSz="801688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Char char="n"/>
              <a:defRPr kumimoji="1" sz="2000" b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6699"/>
              </a:buClr>
              <a:buSzPct val="65000"/>
              <a:buFont typeface="Arial" panose="020B0604020202020204" pitchFamily="34" charset="0"/>
              <a:buChar char="►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01763" indent="-200025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j-lt"/>
                <a:ea typeface="+mn-ea"/>
              </a:defRPr>
            </a:lvl4pPr>
            <a:lvl5pPr marL="1803400" indent="-201613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5pPr>
            <a:lvl6pPr marL="22606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6pPr>
            <a:lvl7pPr marL="27178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7pPr>
            <a:lvl8pPr marL="31750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8pPr>
            <a:lvl9pPr marL="36322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9pPr>
          </a:lstStyle>
          <a:p>
            <a:r>
              <a:rPr lang="zh-CN" altLang="en-US" sz="2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系统工程的挑战：</a:t>
            </a:r>
            <a:endParaRPr lang="en-US" altLang="zh-CN" sz="2400" kern="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/>
            <a:r>
              <a:rPr lang="zh-CN" altLang="en-US" sz="2400" kern="0" dirty="0">
                <a:latin typeface="STXinwei" panose="02010800040101010101" pitchFamily="2" charset="-122"/>
                <a:ea typeface="STXinwei" panose="02010800040101010101" pitchFamily="2" charset="-122"/>
              </a:rPr>
              <a:t>决策难：跨领域的知识管理与决策博弈</a:t>
            </a:r>
            <a:endParaRPr lang="en-US" altLang="zh-CN" sz="2400" kern="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/>
            <a:r>
              <a:rPr lang="zh-CN" altLang="en-US" sz="2400" kern="0" dirty="0">
                <a:latin typeface="STXinwei" panose="02010800040101010101" pitchFamily="2" charset="-122"/>
                <a:ea typeface="STXinwei" panose="02010800040101010101" pitchFamily="2" charset="-122"/>
              </a:rPr>
              <a:t>精度差：模型的复杂度过高或不足</a:t>
            </a:r>
            <a:endParaRPr lang="en-US" altLang="zh-CN" sz="2400" kern="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/>
            <a:r>
              <a:rPr lang="zh-CN" altLang="en-US" sz="2400" kern="0" dirty="0">
                <a:latin typeface="STXinwei" panose="02010800040101010101" pitchFamily="2" charset="-122"/>
                <a:ea typeface="STXinwei" panose="02010800040101010101" pitchFamily="2" charset="-122"/>
              </a:rPr>
              <a:t>定调早：过早限定假设，屏蔽后发机会</a:t>
            </a:r>
            <a:endParaRPr lang="en-US" altLang="zh-CN" sz="2400" kern="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1026" name="Picture 2" descr="Project Apollo the Tough Decisions: Monographs in Aerospace History Number  37: Seamans Jr., Robert C: 9781470032937: Amazon.com: Books">
            <a:extLst>
              <a:ext uri="{FF2B5EF4-FFF2-40B4-BE49-F238E27FC236}">
                <a16:creationId xmlns:a16="http://schemas.microsoft.com/office/drawing/2014/main" id="{87AB5BF8-B105-7945-A7AA-C35468A2CA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86456" y="934720"/>
            <a:ext cx="4062418" cy="52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CC25539-97F8-BE41-AF85-E877E8236FE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04892" y="3451479"/>
            <a:ext cx="4973561" cy="32421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2857201-293D-3B4C-B1E6-EA3A46B366D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257181" y="4394260"/>
            <a:ext cx="1651374" cy="2299370"/>
          </a:xfrm>
          <a:prstGeom prst="rect">
            <a:avLst/>
          </a:prstGeom>
          <a:ln w="25400"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6549008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1"/>
          <p:cNvSpPr>
            <a:spLocks noChangeArrowheads="1"/>
          </p:cNvSpPr>
          <p:nvPr/>
        </p:nvSpPr>
        <p:spPr bwMode="auto">
          <a:xfrm>
            <a:off x="4313277" y="221744"/>
            <a:ext cx="357020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algn="ctr" defTabSz="914332">
              <a:defRPr/>
            </a:pPr>
            <a:r>
              <a:rPr lang="zh-CN" alt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Arial" charset="0"/>
                <a:sym typeface="Arial"/>
              </a:rPr>
              <a:t>登月系统方案的决策焦点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F2D4A2F-5A07-1C45-818C-98A75A161391}"/>
              </a:ext>
            </a:extLst>
          </p:cNvPr>
          <p:cNvSpPr txBox="1"/>
          <p:nvPr/>
        </p:nvSpPr>
        <p:spPr>
          <a:xfrm>
            <a:off x="807245" y="6014508"/>
            <a:ext cx="5335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  <a:hlinkClick r:id="rId2"/>
              </a:rPr>
              <a:t>Which way to the moon? Lunar Landing Techniques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35EFDF3F-6319-C44A-AD55-44540B1749F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38121" y="1344892"/>
            <a:ext cx="3888840" cy="225866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C977AD1-D384-1E48-82C2-6B13696FA8C0}"/>
              </a:ext>
            </a:extLst>
          </p:cNvPr>
          <p:cNvSpPr txBox="1"/>
          <p:nvPr/>
        </p:nvSpPr>
        <p:spPr>
          <a:xfrm>
            <a:off x="7651462" y="978122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  <a:hlinkClick r:id="rId3"/>
              </a:rPr>
              <a:t>机械结构的设计方案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F7E0BA6-486A-4C44-8383-D2A83A8F80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4554" y="4389959"/>
            <a:ext cx="4553122" cy="224629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5E347D2-A097-A74E-995C-59E11D3199A9}"/>
              </a:ext>
            </a:extLst>
          </p:cNvPr>
          <p:cNvSpPr txBox="1"/>
          <p:nvPr/>
        </p:nvSpPr>
        <p:spPr>
          <a:xfrm>
            <a:off x="7367730" y="3772890"/>
            <a:ext cx="2829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  <a:hlinkClick r:id="rId3"/>
              </a:rPr>
              <a:t>登月所需的燃料能量比较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4102" name="Picture 6" descr="What is Earth? | AMNH">
            <a:extLst>
              <a:ext uri="{FF2B5EF4-FFF2-40B4-BE49-F238E27FC236}">
                <a16:creationId xmlns:a16="http://schemas.microsoft.com/office/drawing/2014/main" id="{8990EB9D-6621-4642-9F2F-7D01E0BD2D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7882" y="3513042"/>
            <a:ext cx="2000065" cy="2000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Full Moon Transparent Background PNG | PNG Arts">
            <a:extLst>
              <a:ext uri="{FF2B5EF4-FFF2-40B4-BE49-F238E27FC236}">
                <a16:creationId xmlns:a16="http://schemas.microsoft.com/office/drawing/2014/main" id="{1E073BC5-A5FF-3445-AD7B-F2E6FFEE0E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68780" y="1665879"/>
            <a:ext cx="628459" cy="666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 descr="What is Earth? | AMNH">
            <a:extLst>
              <a:ext uri="{FF2B5EF4-FFF2-40B4-BE49-F238E27FC236}">
                <a16:creationId xmlns:a16="http://schemas.microsoft.com/office/drawing/2014/main" id="{9E3A6B67-3E38-7A49-9603-70A1CBA87C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98701" y="3513042"/>
            <a:ext cx="2000065" cy="2000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12" descr="Full Moon Transparent Background PNG | PNG Arts">
            <a:extLst>
              <a:ext uri="{FF2B5EF4-FFF2-40B4-BE49-F238E27FC236}">
                <a16:creationId xmlns:a16="http://schemas.microsoft.com/office/drawing/2014/main" id="{7E32B514-F02D-444B-B0ED-D8878E83B2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09599" y="1665879"/>
            <a:ext cx="628459" cy="666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Curved Connector 10">
            <a:extLst>
              <a:ext uri="{FF2B5EF4-FFF2-40B4-BE49-F238E27FC236}">
                <a16:creationId xmlns:a16="http://schemas.microsoft.com/office/drawing/2014/main" id="{09A43494-9D4B-384F-BD1D-12B1A0B78050}"/>
              </a:ext>
            </a:extLst>
          </p:cNvPr>
          <p:cNvCxnSpPr>
            <a:cxnSpLocks/>
            <a:stCxn id="4102" idx="3"/>
          </p:cNvCxnSpPr>
          <p:nvPr/>
        </p:nvCxnSpPr>
        <p:spPr>
          <a:xfrm flipH="1" flipV="1">
            <a:off x="2041681" y="1826943"/>
            <a:ext cx="616266" cy="2686132"/>
          </a:xfrm>
          <a:prstGeom prst="curvedConnector4">
            <a:avLst>
              <a:gd name="adj1" fmla="val -37094"/>
              <a:gd name="adj2" fmla="val 97723"/>
            </a:avLst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EC7BB5D-79B7-0F42-BCC9-D4ED1609F3CD}"/>
              </a:ext>
            </a:extLst>
          </p:cNvPr>
          <p:cNvSpPr txBox="1"/>
          <p:nvPr/>
        </p:nvSpPr>
        <p:spPr>
          <a:xfrm>
            <a:off x="640612" y="1174619"/>
            <a:ext cx="2374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Direct</a:t>
            </a:r>
            <a:r>
              <a:rPr lang="zh-CN" altLang="en-US" dirty="0"/>
              <a:t> </a:t>
            </a:r>
            <a:r>
              <a:rPr lang="en-US" altLang="zh-CN" dirty="0"/>
              <a:t>Ascend/Descend</a:t>
            </a:r>
            <a:endParaRPr lang="en-TW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140E41A-DAC3-2648-9173-FF46946B21AD}"/>
              </a:ext>
            </a:extLst>
          </p:cNvPr>
          <p:cNvSpPr txBox="1"/>
          <p:nvPr/>
        </p:nvSpPr>
        <p:spPr>
          <a:xfrm>
            <a:off x="3761779" y="1174619"/>
            <a:ext cx="2424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Lunar Orbit Rendezvous</a:t>
            </a:r>
            <a:endParaRPr lang="en-TW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A222E8C5-844A-B540-A45F-7EE01DCE6C77}"/>
              </a:ext>
            </a:extLst>
          </p:cNvPr>
          <p:cNvSpPr/>
          <p:nvPr/>
        </p:nvSpPr>
        <p:spPr>
          <a:xfrm>
            <a:off x="4421325" y="1527599"/>
            <a:ext cx="977132" cy="982841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cxnSp>
        <p:nvCxnSpPr>
          <p:cNvPr id="30" name="Curved Connector 29">
            <a:extLst>
              <a:ext uri="{FF2B5EF4-FFF2-40B4-BE49-F238E27FC236}">
                <a16:creationId xmlns:a16="http://schemas.microsoft.com/office/drawing/2014/main" id="{3D135FCE-6605-F54A-AA95-F376105C6D63}"/>
              </a:ext>
            </a:extLst>
          </p:cNvPr>
          <p:cNvCxnSpPr>
            <a:cxnSpLocks/>
            <a:endCxn id="19" idx="6"/>
          </p:cNvCxnSpPr>
          <p:nvPr/>
        </p:nvCxnSpPr>
        <p:spPr>
          <a:xfrm rot="16200000" flipV="1">
            <a:off x="4434342" y="2983136"/>
            <a:ext cx="2328541" cy="400309"/>
          </a:xfrm>
          <a:prstGeom prst="curvedConnector2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4645138"/>
      </p:ext>
    </p:extLst>
  </p:cSld>
  <p:clrMapOvr>
    <a:masterClrMapping/>
  </p:clrMapOvr>
</p:sld>
</file>

<file path=ppt/theme/theme1.xml><?xml version="1.0" encoding="utf-8"?>
<a:theme xmlns:a="http://schemas.openxmlformats.org/drawingml/2006/main" name="封面页_图片版 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模板_白色_16_9" id="{7CD4B91F-273A-4322-964F-6BD7E403B39E}" vid="{EDDCFD7F-1BE1-4B01-AFBE-DDFEA18E57E6}"/>
    </a:ext>
  </a:extLst>
</a:theme>
</file>

<file path=ppt/theme/theme10.xml><?xml version="1.0" encoding="utf-8"?>
<a:theme xmlns:a="http://schemas.openxmlformats.org/drawingml/2006/main" name="3_Title Slide">
  <a:themeElements>
    <a:clrScheme name="2210">
      <a:dk1>
        <a:srgbClr val="1D1D1A"/>
      </a:dk1>
      <a:lt1>
        <a:srgbClr val="1D1D1A"/>
      </a:lt1>
      <a:dk2>
        <a:srgbClr val="FFFFFF"/>
      </a:dk2>
      <a:lt2>
        <a:srgbClr val="FFFFFF"/>
      </a:lt2>
      <a:accent1>
        <a:srgbClr val="C7000A"/>
      </a:accent1>
      <a:accent2>
        <a:srgbClr val="E9002F"/>
      </a:accent2>
      <a:accent3>
        <a:srgbClr val="F4A100"/>
      </a:accent3>
      <a:accent4>
        <a:srgbClr val="FFFF00"/>
      </a:accent4>
      <a:accent5>
        <a:srgbClr val="232323"/>
      </a:accent5>
      <a:accent6>
        <a:srgbClr val="666666"/>
      </a:accent6>
      <a:hlink>
        <a:srgbClr val="919191"/>
      </a:hlink>
      <a:folHlink>
        <a:srgbClr val="C4C4C4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kumimoji="1" sz="3200" dirty="0" smtClean="0">
            <a:solidFill>
              <a:srgbClr val="575756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演示文稿1" id="{31AD3342-B2D7-44AB-B447-0EEAFE75289A}" vid="{2A9BC227-3AB3-406C-8329-4CEFEE79DCC2}"/>
    </a:ext>
  </a:extLst>
</a:theme>
</file>

<file path=ppt/theme/theme11.xml><?xml version="1.0" encoding="utf-8"?>
<a:theme xmlns:a="http://schemas.openxmlformats.org/drawingml/2006/main" name="2_章节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38100" cap="flat" cmpd="sng" algn="ctr">
          <a:solidFill>
            <a:srgbClr val="FFC000"/>
          </a:solidFill>
          <a:prstDash val="dash"/>
        </a:ln>
        <a:effectLst/>
      </a:spPr>
      <a:bodyPr rtlCol="0" anchor="ctr"/>
      <a:lstStyle>
        <a:defPPr algn="ctr">
          <a:defRPr sz="1400" kern="0" dirty="0">
            <a:solidFill>
              <a:prstClr val="white"/>
            </a:solidFill>
            <a:latin typeface="微软雅黑"/>
            <a:ea typeface="微软雅黑"/>
          </a:defRPr>
        </a:defPPr>
      </a:lst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演示文稿1" id="{358AC06C-4CE3-4A3F-B594-9738C68624A0}" vid="{9E3EAF68-ABE1-42CC-9EED-BC9EE9E8453C}"/>
    </a:ext>
  </a:extLst>
</a:theme>
</file>

<file path=ppt/theme/theme12.xml><?xml version="1.0" encoding="utf-8"?>
<a:theme xmlns:a="http://schemas.openxmlformats.org/drawingml/2006/main" name="End page">
  <a:themeElements>
    <a:clrScheme name="2210">
      <a:dk1>
        <a:srgbClr val="1D1D1A"/>
      </a:dk1>
      <a:lt1>
        <a:srgbClr val="1D1D1A"/>
      </a:lt1>
      <a:dk2>
        <a:srgbClr val="FFFFFF"/>
      </a:dk2>
      <a:lt2>
        <a:srgbClr val="FFFFFF"/>
      </a:lt2>
      <a:accent1>
        <a:srgbClr val="C7000A"/>
      </a:accent1>
      <a:accent2>
        <a:srgbClr val="E9002F"/>
      </a:accent2>
      <a:accent3>
        <a:srgbClr val="F4A100"/>
      </a:accent3>
      <a:accent4>
        <a:srgbClr val="FFFF00"/>
      </a:accent4>
      <a:accent5>
        <a:srgbClr val="232323"/>
      </a:accent5>
      <a:accent6>
        <a:srgbClr val="666666"/>
      </a:accent6>
      <a:hlink>
        <a:srgbClr val="919191"/>
      </a:hlink>
      <a:folHlink>
        <a:srgbClr val="C4C4C4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EA002F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sz="18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PPT模板.pptx" id="{F83B7A90-6849-4B28-9F74-183CBF209F70}" vid="{53A90845-D694-400D-8EB1-8575F39A85BB}"/>
    </a:ext>
  </a:extLst>
</a:theme>
</file>

<file path=ppt/theme/theme13.xml><?xml version="1.0" encoding="utf-8"?>
<a:theme xmlns:a="http://schemas.openxmlformats.org/drawingml/2006/main" name="15_主题1">
  <a:themeElements>
    <a:clrScheme name="default 5">
      <a:dk1>
        <a:srgbClr val="000000"/>
      </a:dk1>
      <a:lt1>
        <a:srgbClr val="FFFFFF"/>
      </a:lt1>
      <a:dk2>
        <a:srgbClr val="990000"/>
      </a:dk2>
      <a:lt2>
        <a:srgbClr val="B2B2B2"/>
      </a:lt2>
      <a:accent1>
        <a:srgbClr val="FFCC66"/>
      </a:accent1>
      <a:accent2>
        <a:srgbClr val="FFCC99"/>
      </a:accent2>
      <a:accent3>
        <a:srgbClr val="FFFFFF"/>
      </a:accent3>
      <a:accent4>
        <a:srgbClr val="000000"/>
      </a:accent4>
      <a:accent5>
        <a:srgbClr val="FFE2B8"/>
      </a:accent5>
      <a:accent6>
        <a:srgbClr val="E7B98A"/>
      </a:accent6>
      <a:hlink>
        <a:srgbClr val="FF9900"/>
      </a:hlink>
      <a:folHlink>
        <a:srgbClr val="990000"/>
      </a:folHlink>
    </a:clrScheme>
    <a:fontScheme name="default">
      <a:majorFont>
        <a:latin typeface="FrutigerNext LT Medium"/>
        <a:ea typeface="华文细黑"/>
        <a:cs typeface="宋体"/>
      </a:majorFont>
      <a:minorFont>
        <a:latin typeface="FrutigerNext LT Medium"/>
        <a:ea typeface="华文细黑"/>
        <a:cs typeface="宋体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>
          <a:solidFill>
            <a:schemeClr val="tx1"/>
          </a:solidFill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CC9900"/>
          </a:buClr>
          <a:buSzTx/>
          <a:buFont typeface="Wingdings" pitchFamily="2" charset="2"/>
          <a:buChar char="n"/>
          <a:tabLst/>
          <a:defRPr kumimoji="0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charset="-122"/>
          </a:defRPr>
        </a:defPPr>
      </a:lstStyle>
    </a:spDef>
    <a:lnDef>
      <a:spPr bwMode="auto">
        <a:ln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</a:objectDefaults>
  <a:extraClrSchemeLst>
    <a:extraClrScheme>
      <a:clrScheme name="default 1">
        <a:dk1>
          <a:srgbClr val="000000"/>
        </a:dk1>
        <a:lt1>
          <a:srgbClr val="FFFFFF"/>
        </a:lt1>
        <a:dk2>
          <a:srgbClr val="990000"/>
        </a:dk2>
        <a:lt2>
          <a:srgbClr val="808080"/>
        </a:lt2>
        <a:accent1>
          <a:srgbClr val="99CCFF"/>
        </a:accent1>
        <a:accent2>
          <a:srgbClr val="669900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5C8A00"/>
        </a:accent6>
        <a:hlink>
          <a:srgbClr val="FF9900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2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FFCC99"/>
        </a:accent1>
        <a:accent2>
          <a:srgbClr val="FFCC66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E7B95C"/>
        </a:accent6>
        <a:hlink>
          <a:srgbClr val="FF99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3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CCCCFF"/>
        </a:accent1>
        <a:accent2>
          <a:srgbClr val="99CCFF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8AB9E7"/>
        </a:accent6>
        <a:hlink>
          <a:srgbClr val="99CCCC"/>
        </a:hlink>
        <a:folHlink>
          <a:srgbClr val="0099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4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CCFF99"/>
        </a:accent1>
        <a:accent2>
          <a:srgbClr val="99CCCC"/>
        </a:accent2>
        <a:accent3>
          <a:srgbClr val="FFFFFF"/>
        </a:accent3>
        <a:accent4>
          <a:srgbClr val="000000"/>
        </a:accent4>
        <a:accent5>
          <a:srgbClr val="E2FFCA"/>
        </a:accent5>
        <a:accent6>
          <a:srgbClr val="8AB9B9"/>
        </a:accent6>
        <a:hlink>
          <a:srgbClr val="0099CC"/>
        </a:hlink>
        <a:folHlink>
          <a:srgbClr val="00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5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FFCC66"/>
        </a:accent1>
        <a:accent2>
          <a:srgbClr val="FFCC99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E7B98A"/>
        </a:accent6>
        <a:hlink>
          <a:srgbClr val="FF9900"/>
        </a:hlink>
        <a:folHlink>
          <a:srgbClr val="99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6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CCCCFF"/>
        </a:accent1>
        <a:accent2>
          <a:srgbClr val="99CCFF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8AB9E7"/>
        </a:accent6>
        <a:hlink>
          <a:srgbClr val="006699"/>
        </a:hlink>
        <a:folHlink>
          <a:srgbClr val="99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7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99CCCC"/>
        </a:accent1>
        <a:accent2>
          <a:srgbClr val="CCFF99"/>
        </a:accent2>
        <a:accent3>
          <a:srgbClr val="FFFFFF"/>
        </a:accent3>
        <a:accent4>
          <a:srgbClr val="000000"/>
        </a:accent4>
        <a:accent5>
          <a:srgbClr val="CAE2E2"/>
        </a:accent5>
        <a:accent6>
          <a:srgbClr val="B9E78A"/>
        </a:accent6>
        <a:hlink>
          <a:srgbClr val="009999"/>
        </a:hlink>
        <a:folHlink>
          <a:srgbClr val="99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8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99CCCC"/>
        </a:accent1>
        <a:accent2>
          <a:srgbClr val="CCFF99"/>
        </a:accent2>
        <a:accent3>
          <a:srgbClr val="FFFFFF"/>
        </a:accent3>
        <a:accent4>
          <a:srgbClr val="000000"/>
        </a:accent4>
        <a:accent5>
          <a:srgbClr val="CAE2E2"/>
        </a:accent5>
        <a:accent6>
          <a:srgbClr val="B9E78A"/>
        </a:accent6>
        <a:hlink>
          <a:srgbClr val="009999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9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CCCCFF"/>
        </a:accent1>
        <a:accent2>
          <a:srgbClr val="99CCFF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8AB9E7"/>
        </a:accent6>
        <a:hlink>
          <a:srgbClr val="006699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10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FFCC66"/>
        </a:accent1>
        <a:accent2>
          <a:srgbClr val="FFCC99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E7B98A"/>
        </a:accent6>
        <a:hlink>
          <a:srgbClr val="FF99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11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FFCC66"/>
        </a:accent1>
        <a:accent2>
          <a:srgbClr val="FFCC99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E7B98A"/>
        </a:accent6>
        <a:hlink>
          <a:srgbClr val="FF9900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12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CCCCFF"/>
        </a:accent1>
        <a:accent2>
          <a:srgbClr val="99CCFF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8AB9E7"/>
        </a:accent6>
        <a:hlink>
          <a:srgbClr val="006699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13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99CCCC"/>
        </a:accent1>
        <a:accent2>
          <a:srgbClr val="CCFF99"/>
        </a:accent2>
        <a:accent3>
          <a:srgbClr val="FFFFFF"/>
        </a:accent3>
        <a:accent4>
          <a:srgbClr val="000000"/>
        </a:accent4>
        <a:accent5>
          <a:srgbClr val="CAE2E2"/>
        </a:accent5>
        <a:accent6>
          <a:srgbClr val="B9E78A"/>
        </a:accent6>
        <a:hlink>
          <a:srgbClr val="009999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4.xml><?xml version="1.0" encoding="utf-8"?>
<a:theme xmlns:a="http://schemas.openxmlformats.org/drawingml/2006/main" name="3_章节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演示文稿1" id="{358AC06C-4CE3-4A3F-B594-9738C68624A0}" vid="{9E3EAF68-ABE1-42CC-9EED-BC9EE9E8453C}"/>
    </a:ext>
  </a:extLst>
</a:theme>
</file>

<file path=ppt/theme/theme15.xml><?xml version="1.0" encoding="utf-8"?>
<a:theme xmlns:a="http://schemas.openxmlformats.org/drawingml/2006/main" name="章节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HW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>
            <a:lumMod val="10000"/>
            <a:lumOff val="90000"/>
          </a:schemeClr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14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20000"/>
          </a:lnSpc>
          <a:defRPr kumimoji="1" sz="1400" dirty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模板_白色_16_9" id="{7CD4B91F-273A-4322-964F-6BD7E403B39E}" vid="{7466A2A5-F21C-401E-B6D0-CA69BF331BD4}"/>
    </a:ext>
  </a:extLst>
</a:theme>
</file>

<file path=ppt/theme/theme16.xml><?xml version="1.0" encoding="utf-8"?>
<a:theme xmlns:a="http://schemas.openxmlformats.org/drawingml/2006/main" name="7_章节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solidFill>
            <a:schemeClr val="bg1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>
          <a:defRPr sz="1400" dirty="0" smtClean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演示文稿1" id="{358AC06C-4CE3-4A3F-B594-9738C68624A0}" vid="{9E3EAF68-ABE1-42CC-9EED-BC9EE9E8453C}"/>
    </a:ext>
  </a:extLst>
</a:theme>
</file>

<file path=ppt/theme/theme1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结束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模板_白色_16_9" id="{7CD4B91F-273A-4322-964F-6BD7E403B39E}" vid="{7979ACB0-5C34-4EAB-B2E1-3ACF92926748}"/>
    </a:ext>
  </a:extLst>
</a:theme>
</file>

<file path=ppt/theme/theme3.xml><?xml version="1.0" encoding="utf-8"?>
<a:theme xmlns:a="http://schemas.openxmlformats.org/drawingml/2006/main" name="default">
  <a:themeElements>
    <a:clrScheme name="default 1">
      <a:dk1>
        <a:srgbClr val="000000"/>
      </a:dk1>
      <a:lt1>
        <a:srgbClr val="FFFFFF"/>
      </a:lt1>
      <a:dk2>
        <a:srgbClr val="990000"/>
      </a:dk2>
      <a:lt2>
        <a:srgbClr val="777777"/>
      </a:lt2>
      <a:accent1>
        <a:srgbClr val="FFCC99"/>
      </a:accent1>
      <a:accent2>
        <a:srgbClr val="FFCC66"/>
      </a:accent2>
      <a:accent3>
        <a:srgbClr val="FFFFFF"/>
      </a:accent3>
      <a:accent4>
        <a:srgbClr val="000000"/>
      </a:accent4>
      <a:accent5>
        <a:srgbClr val="FFE2CA"/>
      </a:accent5>
      <a:accent6>
        <a:srgbClr val="E7B95C"/>
      </a:accent6>
      <a:hlink>
        <a:srgbClr val="FF9900"/>
      </a:hlink>
      <a:folHlink>
        <a:srgbClr val="996600"/>
      </a:folHlink>
    </a:clrScheme>
    <a:fontScheme name="default">
      <a:majorFont>
        <a:latin typeface="FrutigerNext LT Medium"/>
        <a:ea typeface="黑体"/>
        <a:cs typeface=""/>
      </a:majorFont>
      <a:minorFont>
        <a:latin typeface="华文细黑"/>
        <a:ea typeface="华文细黑"/>
        <a:cs typeface="Angsana New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79200" tIns="39600" rIns="79200" bIns="39600" numCol="1" anchor="t" anchorCtr="0" compatLnSpc="1">
        <a:prstTxWarp prst="textNoShape">
          <a:avLst/>
        </a:prstTxWarp>
        <a:spAutoFit/>
      </a:bodyPr>
      <a:lstStyle>
        <a:defPPr marL="0" marR="0" indent="0" algn="l" defTabSz="801688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1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FrutigerNext LT Regular" pitchFamily="34" charset="0"/>
            <a:ea typeface="MS PGothic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79200" tIns="39600" rIns="79200" bIns="39600" numCol="1" anchor="t" anchorCtr="0" compatLnSpc="1">
        <a:prstTxWarp prst="textNoShape">
          <a:avLst/>
        </a:prstTxWarp>
        <a:spAutoFit/>
      </a:bodyPr>
      <a:lstStyle>
        <a:defPPr marL="0" marR="0" indent="0" algn="l" defTabSz="801688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1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FrutigerNext LT Regular" pitchFamily="34" charset="0"/>
            <a:ea typeface="MS PGothic" pitchFamily="34" charset="-128"/>
          </a:defRPr>
        </a:defPPr>
      </a:lstStyle>
    </a:lnDef>
  </a:objectDefaults>
  <a:extraClrSchemeLst>
    <a:extraClrScheme>
      <a:clrScheme name="default 1">
        <a:dk1>
          <a:srgbClr val="000000"/>
        </a:dk1>
        <a:lt1>
          <a:srgbClr val="FFFFFF"/>
        </a:lt1>
        <a:dk2>
          <a:srgbClr val="990000"/>
        </a:dk2>
        <a:lt2>
          <a:srgbClr val="777777"/>
        </a:lt2>
        <a:accent1>
          <a:srgbClr val="FFCC99"/>
        </a:accent1>
        <a:accent2>
          <a:srgbClr val="FFCC66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E7B95C"/>
        </a:accent6>
        <a:hlink>
          <a:srgbClr val="FF99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2">
        <a:dk1>
          <a:srgbClr val="000000"/>
        </a:dk1>
        <a:lt1>
          <a:srgbClr val="FFFFFF"/>
        </a:lt1>
        <a:dk2>
          <a:srgbClr val="990000"/>
        </a:dk2>
        <a:lt2>
          <a:srgbClr val="808080"/>
        </a:lt2>
        <a:accent1>
          <a:srgbClr val="CCFF99"/>
        </a:accent1>
        <a:accent2>
          <a:srgbClr val="99CCCC"/>
        </a:accent2>
        <a:accent3>
          <a:srgbClr val="FFFFFF"/>
        </a:accent3>
        <a:accent4>
          <a:srgbClr val="000000"/>
        </a:accent4>
        <a:accent5>
          <a:srgbClr val="E2FFCA"/>
        </a:accent5>
        <a:accent6>
          <a:srgbClr val="8AB9B9"/>
        </a:accent6>
        <a:hlink>
          <a:srgbClr val="0099CC"/>
        </a:hlink>
        <a:folHlink>
          <a:srgbClr val="00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3">
        <a:dk1>
          <a:srgbClr val="000000"/>
        </a:dk1>
        <a:lt1>
          <a:srgbClr val="FFFFFF"/>
        </a:lt1>
        <a:dk2>
          <a:srgbClr val="990000"/>
        </a:dk2>
        <a:lt2>
          <a:srgbClr val="969696"/>
        </a:lt2>
        <a:accent1>
          <a:srgbClr val="DDDDDD"/>
        </a:accent1>
        <a:accent2>
          <a:srgbClr val="99CCFF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8AB9E7"/>
        </a:accent6>
        <a:hlink>
          <a:srgbClr val="99CCCC"/>
        </a:hlink>
        <a:folHlink>
          <a:srgbClr val="0099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4">
        <a:dk1>
          <a:srgbClr val="000000"/>
        </a:dk1>
        <a:lt1>
          <a:srgbClr val="FFFFFF"/>
        </a:lt1>
        <a:dk2>
          <a:srgbClr val="990000"/>
        </a:dk2>
        <a:lt2>
          <a:srgbClr val="777777"/>
        </a:lt2>
        <a:accent1>
          <a:srgbClr val="99CCFF"/>
        </a:accent1>
        <a:accent2>
          <a:srgbClr val="669900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5C8A00"/>
        </a:accent6>
        <a:hlink>
          <a:srgbClr val="FF9900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5">
        <a:dk1>
          <a:srgbClr val="000000"/>
        </a:dk1>
        <a:lt1>
          <a:srgbClr val="FFFFFF"/>
        </a:lt1>
        <a:dk2>
          <a:srgbClr val="990000"/>
        </a:dk2>
        <a:lt2>
          <a:srgbClr val="777777"/>
        </a:lt2>
        <a:accent1>
          <a:srgbClr val="FFCC66"/>
        </a:accent1>
        <a:accent2>
          <a:srgbClr val="FFCC99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E7B98A"/>
        </a:accent6>
        <a:hlink>
          <a:srgbClr val="FF9900"/>
        </a:hlink>
        <a:folHlink>
          <a:srgbClr val="99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6">
        <a:dk1>
          <a:srgbClr val="000000"/>
        </a:dk1>
        <a:lt1>
          <a:srgbClr val="FFFFFF"/>
        </a:lt1>
        <a:dk2>
          <a:srgbClr val="990000"/>
        </a:dk2>
        <a:lt2>
          <a:srgbClr val="777777"/>
        </a:lt2>
        <a:accent1>
          <a:srgbClr val="CCCCFF"/>
        </a:accent1>
        <a:accent2>
          <a:srgbClr val="99CCFF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8AB9E7"/>
        </a:accent6>
        <a:hlink>
          <a:srgbClr val="006699"/>
        </a:hlink>
        <a:folHlink>
          <a:srgbClr val="99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7">
        <a:dk1>
          <a:srgbClr val="000000"/>
        </a:dk1>
        <a:lt1>
          <a:srgbClr val="FFFFFF"/>
        </a:lt1>
        <a:dk2>
          <a:srgbClr val="990000"/>
        </a:dk2>
        <a:lt2>
          <a:srgbClr val="777777"/>
        </a:lt2>
        <a:accent1>
          <a:srgbClr val="99CCCC"/>
        </a:accent1>
        <a:accent2>
          <a:srgbClr val="CCFF99"/>
        </a:accent2>
        <a:accent3>
          <a:srgbClr val="FFFFFF"/>
        </a:accent3>
        <a:accent4>
          <a:srgbClr val="000000"/>
        </a:accent4>
        <a:accent5>
          <a:srgbClr val="CAE2E2"/>
        </a:accent5>
        <a:accent6>
          <a:srgbClr val="B9E78A"/>
        </a:accent6>
        <a:hlink>
          <a:srgbClr val="009999"/>
        </a:hlink>
        <a:folHlink>
          <a:srgbClr val="99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8">
        <a:dk1>
          <a:srgbClr val="000000"/>
        </a:dk1>
        <a:lt1>
          <a:srgbClr val="FFFFFF"/>
        </a:lt1>
        <a:dk2>
          <a:srgbClr val="990000"/>
        </a:dk2>
        <a:lt2>
          <a:srgbClr val="777777"/>
        </a:lt2>
        <a:accent1>
          <a:srgbClr val="FFCC66"/>
        </a:accent1>
        <a:accent2>
          <a:srgbClr val="FFCC99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E7B98A"/>
        </a:accent6>
        <a:hlink>
          <a:srgbClr val="FF99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9">
        <a:dk1>
          <a:srgbClr val="000000"/>
        </a:dk1>
        <a:lt1>
          <a:srgbClr val="FFFFFF"/>
        </a:lt1>
        <a:dk2>
          <a:srgbClr val="990000"/>
        </a:dk2>
        <a:lt2>
          <a:srgbClr val="777777"/>
        </a:lt2>
        <a:accent1>
          <a:srgbClr val="CCCCFF"/>
        </a:accent1>
        <a:accent2>
          <a:srgbClr val="99CCFF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8AB9E7"/>
        </a:accent6>
        <a:hlink>
          <a:srgbClr val="006699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10">
        <a:dk1>
          <a:srgbClr val="000000"/>
        </a:dk1>
        <a:lt1>
          <a:srgbClr val="FFFFFF"/>
        </a:lt1>
        <a:dk2>
          <a:srgbClr val="990000"/>
        </a:dk2>
        <a:lt2>
          <a:srgbClr val="777777"/>
        </a:lt2>
        <a:accent1>
          <a:srgbClr val="99CCCC"/>
        </a:accent1>
        <a:accent2>
          <a:srgbClr val="CCFF99"/>
        </a:accent2>
        <a:accent3>
          <a:srgbClr val="FFFFFF"/>
        </a:accent3>
        <a:accent4>
          <a:srgbClr val="000000"/>
        </a:accent4>
        <a:accent5>
          <a:srgbClr val="CAE2E2"/>
        </a:accent5>
        <a:accent6>
          <a:srgbClr val="B9E78A"/>
        </a:accent6>
        <a:hlink>
          <a:srgbClr val="009999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11">
        <a:dk1>
          <a:srgbClr val="000000"/>
        </a:dk1>
        <a:lt1>
          <a:srgbClr val="FFFFFF"/>
        </a:lt1>
        <a:dk2>
          <a:srgbClr val="990000"/>
        </a:dk2>
        <a:lt2>
          <a:srgbClr val="777777"/>
        </a:lt2>
        <a:accent1>
          <a:srgbClr val="FFCC66"/>
        </a:accent1>
        <a:accent2>
          <a:srgbClr val="FFCC99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E7B98A"/>
        </a:accent6>
        <a:hlink>
          <a:srgbClr val="FF9900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12">
        <a:dk1>
          <a:srgbClr val="000000"/>
        </a:dk1>
        <a:lt1>
          <a:srgbClr val="FFFFFF"/>
        </a:lt1>
        <a:dk2>
          <a:srgbClr val="990000"/>
        </a:dk2>
        <a:lt2>
          <a:srgbClr val="777777"/>
        </a:lt2>
        <a:accent1>
          <a:srgbClr val="CCCCFF"/>
        </a:accent1>
        <a:accent2>
          <a:srgbClr val="99CCFF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8AB9E7"/>
        </a:accent6>
        <a:hlink>
          <a:srgbClr val="006699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13">
        <a:dk1>
          <a:srgbClr val="000000"/>
        </a:dk1>
        <a:lt1>
          <a:srgbClr val="FFFFFF"/>
        </a:lt1>
        <a:dk2>
          <a:srgbClr val="990000"/>
        </a:dk2>
        <a:lt2>
          <a:srgbClr val="777777"/>
        </a:lt2>
        <a:accent1>
          <a:srgbClr val="99CCCC"/>
        </a:accent1>
        <a:accent2>
          <a:srgbClr val="CCFF99"/>
        </a:accent2>
        <a:accent3>
          <a:srgbClr val="FFFFFF"/>
        </a:accent3>
        <a:accent4>
          <a:srgbClr val="000000"/>
        </a:accent4>
        <a:accent5>
          <a:srgbClr val="CAE2E2"/>
        </a:accent5>
        <a:accent6>
          <a:srgbClr val="B9E78A"/>
        </a:accent6>
        <a:hlink>
          <a:srgbClr val="009999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16_章节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/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</a:theme>
</file>

<file path=ppt/theme/theme5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1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6350"/>
      </a:spPr>
      <a:bodyPr rtlCol="0" anchor="ctr"/>
      <a:lstStyle>
        <a:defPPr algn="ctr">
          <a:defRPr sz="1400" dirty="0" smtClean="0">
            <a:latin typeface="+mn-ea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7.xml><?xml version="1.0" encoding="utf-8"?>
<a:theme xmlns:a="http://schemas.openxmlformats.org/drawingml/2006/main" name="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6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演示文稿3" id="{89236CE6-C212-4E21-A709-5A29845C07E7}" vid="{93AF43F5-9356-43F8-AC61-F1E84C228107}"/>
    </a:ext>
  </a:extLst>
</a:theme>
</file>

<file path=ppt/theme/theme8.xml><?xml version="1.0" encoding="utf-8"?>
<a:theme xmlns:a="http://schemas.openxmlformats.org/drawingml/2006/main" name="5_章节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演示文稿1" id="{358AC06C-4CE3-4A3F-B594-9738C68624A0}" vid="{9E3EAF68-ABE1-42CC-9EED-BC9EE9E8453C}"/>
    </a:ext>
  </a:extLst>
</a:theme>
</file>

<file path=ppt/theme/theme9.xml><?xml version="1.0" encoding="utf-8"?>
<a:theme xmlns:a="http://schemas.openxmlformats.org/drawingml/2006/main" name="2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6350"/>
      </a:spPr>
      <a:bodyPr rtlCol="0" anchor="ctr"/>
      <a:lstStyle>
        <a:defPPr algn="ctr">
          <a:defRPr sz="1400" dirty="0" smtClean="0">
            <a:latin typeface="+mn-ea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26666</TotalTime>
  <Words>3274</Words>
  <Application>Microsoft Macintosh PowerPoint</Application>
  <PresentationFormat>Custom</PresentationFormat>
  <Paragraphs>421</Paragraphs>
  <Slides>35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16</vt:i4>
      </vt:variant>
      <vt:variant>
        <vt:lpstr>Slide Titles</vt:lpstr>
      </vt:variant>
      <vt:variant>
        <vt:i4>35</vt:i4>
      </vt:variant>
    </vt:vector>
  </HeadingPairs>
  <TitlesOfParts>
    <vt:vector size="66" baseType="lpstr">
      <vt:lpstr>.AppleSystemUIFont</vt:lpstr>
      <vt:lpstr>FrutigerNext LT Bold</vt:lpstr>
      <vt:lpstr>FrutigerNext LT Light</vt:lpstr>
      <vt:lpstr>FrutigerNext LT Medium</vt:lpstr>
      <vt:lpstr>FrutigerNext LT Regular</vt:lpstr>
      <vt:lpstr>微软雅黑</vt:lpstr>
      <vt:lpstr>微软雅黑</vt:lpstr>
      <vt:lpstr>黑体</vt:lpstr>
      <vt:lpstr>华文细黑</vt:lpstr>
      <vt:lpstr>STXinwei</vt:lpstr>
      <vt:lpstr>Arial</vt:lpstr>
      <vt:lpstr>Calibri</vt:lpstr>
      <vt:lpstr>Calibri Light</vt:lpstr>
      <vt:lpstr>Lato</vt:lpstr>
      <vt:lpstr>Wingdings</vt:lpstr>
      <vt:lpstr>封面页_图片版 </vt:lpstr>
      <vt:lpstr>结束页</vt:lpstr>
      <vt:lpstr>default</vt:lpstr>
      <vt:lpstr>16_章节页</vt:lpstr>
      <vt:lpstr>Office 主题</vt:lpstr>
      <vt:lpstr>1_内容Copytext </vt:lpstr>
      <vt:lpstr>内容Copytext </vt:lpstr>
      <vt:lpstr>5_章节页</vt:lpstr>
      <vt:lpstr>2_内容Copytext </vt:lpstr>
      <vt:lpstr>3_Title Slide</vt:lpstr>
      <vt:lpstr>2_章节页</vt:lpstr>
      <vt:lpstr>End page</vt:lpstr>
      <vt:lpstr>15_主题1</vt:lpstr>
      <vt:lpstr>3_章节页</vt:lpstr>
      <vt:lpstr>章节页</vt:lpstr>
      <vt:lpstr>7_章节页</vt:lpstr>
      <vt:lpstr>基于系统代数的元语言： 代数化生成系统方案的理论与案例</vt:lpstr>
      <vt:lpstr>PowerPoint Presentation</vt:lpstr>
      <vt:lpstr>PowerPoint Presentation</vt:lpstr>
      <vt:lpstr>跨领域、多层次的系统设计自动化</vt:lpstr>
      <vt:lpstr>系统治理：科学 或 艺术？</vt:lpstr>
      <vt:lpstr>巴比塔的诅咒： 失去共享语言的系统建构者</vt:lpstr>
      <vt:lpstr>系统代数的研究背景与动机 (AoS Motivation)</vt:lpstr>
      <vt:lpstr>系统代数的研究内容 (AoS Motivation)</vt:lpstr>
      <vt:lpstr>PowerPoint Presentation</vt:lpstr>
      <vt:lpstr>PowerPoint Presentation</vt:lpstr>
      <vt:lpstr>PowerPoint Presentation</vt:lpstr>
      <vt:lpstr>所有的数据类型均为偏序集 （偏序集由有向关系所构成）</vt:lpstr>
      <vt:lpstr>以光速为限的决策影响力空间</vt:lpstr>
      <vt:lpstr>系统建模的有效性指标</vt:lpstr>
      <vt:lpstr>形式化系统设计方法的产业化工具与应用</vt:lpstr>
      <vt:lpstr>辩证系统正确性的形式化表述</vt:lpstr>
      <vt:lpstr>系统模型的优化是一个反复迭代的模型空间搜寻过程 （fixed point semantic formalize model interpolation）</vt:lpstr>
      <vt:lpstr>PowerPoint Presentation</vt:lpstr>
      <vt:lpstr>散落在各类计算模型中的决策论证方法 (Models of Computation)</vt:lpstr>
      <vt:lpstr>何谓代数？</vt:lpstr>
      <vt:lpstr>系统代数方法论：运用代数法则，在语义空间保证集成多种领域信息的封闭性</vt:lpstr>
      <vt:lpstr>Property Domain Specification： 特性域的运算规则</vt:lpstr>
      <vt:lpstr>函数与多项式的运算均根据箭头的追踪完成</vt:lpstr>
      <vt:lpstr>基于箭头(关系)与标签（命名空间）的运算方法</vt:lpstr>
      <vt:lpstr>Algebraic Methodology： 代数运算与模型空间的封闭性</vt:lpstr>
      <vt:lpstr>演示软件功能</vt:lpstr>
      <vt:lpstr>基于系统代数的集成化开发工具 （Integrated Development Environment, IDE）</vt:lpstr>
      <vt:lpstr>将模型转化为&lt;P,B,C&gt;等多层级数据结构后， 其代数化的闭包（Closure）性质创造了 实现连续迭代和评估复杂系统模型的可操作性</vt:lpstr>
      <vt:lpstr>系统代数AoS的应用案例：</vt:lpstr>
      <vt:lpstr>系统代数（AoS）的研究成果总结：</vt:lpstr>
      <vt:lpstr>下一步： 根据偏序集的万用性、提炼出可靠并可规模化的系统设计流程</vt:lpstr>
      <vt:lpstr>向华为的建议</vt:lpstr>
      <vt:lpstr>向华为在印尼发展的建议</vt:lpstr>
      <vt:lpstr>参考文献（TBD）</vt:lpstr>
      <vt:lpstr>PowerPoint Presentation</vt:lpstr>
    </vt:vector>
  </TitlesOfParts>
  <Company>Huawei Technologies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minjian (C)</dc:creator>
  <cp:lastModifiedBy>Microsoft Office User</cp:lastModifiedBy>
  <cp:revision>2278</cp:revision>
  <dcterms:created xsi:type="dcterms:W3CDTF">2019-11-04T08:46:32Z</dcterms:created>
  <dcterms:modified xsi:type="dcterms:W3CDTF">2021-10-19T04:00:05Z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(3)hhtIp5sYmN8eNW1rgKHV3CLjUYcDXmcj52BiLr60sBb0NQ5LkDKMf07aY4e3ybMqISUid8CV
PjfZVoL6pEpIsArHUycvWumuKoEyv5FsN72RMKV5jexH0wFUWAr7WCqNYtWN7FUbBhA8WYPz
XxvM/EOjksImRPOI988gQg6JUDkaf5o7OM26kyHttsXVfueZ5H+hVznSLgYZI5UvcHL03yte
YaovLv9PquY88TRTJ1</vt:lpwstr>
  </property>
  <property fmtid="{D5CDD505-2E9C-101B-9397-08002B2CF9AE}" pid="3" name="_2015_ms_pID_7253431">
    <vt:lpwstr>XQzHxhZgUMQxbIRiptcT0oNoQ7TkVoPXBVhNal88/f4IydXiM14uD+
8qyC7+JKf0uPzWRw1Bq4nw/Qp/so4BL3NPH7c6oyocNuZd/gSmWtDwthfRjjPn9W3K3oAi1m
6r0bJaz5yZrnJBJAPKwL8+xWZ0d22WrOzHuind2r7ATu/u3OHwZIjl/BPqh3DiDKqxRJuoYy
SF61pKEKeglLcUd8jGRIIXs9Ngt3Vcx04C/A</vt:lpwstr>
  </property>
  <property fmtid="{D5CDD505-2E9C-101B-9397-08002B2CF9AE}" pid="4" name="_2015_ms_pID_7253432">
    <vt:lpwstr>GTZX12I48zDcBnDtsvnOcFc=</vt:lpwstr>
  </property>
  <property fmtid="{D5CDD505-2E9C-101B-9397-08002B2CF9AE}" pid="5" name="_readonly">
    <vt:lpwstr/>
  </property>
  <property fmtid="{D5CDD505-2E9C-101B-9397-08002B2CF9AE}" pid="6" name="_change">
    <vt:lpwstr/>
  </property>
  <property fmtid="{D5CDD505-2E9C-101B-9397-08002B2CF9AE}" pid="7" name="_full-control">
    <vt:lpwstr/>
  </property>
  <property fmtid="{D5CDD505-2E9C-101B-9397-08002B2CF9AE}" pid="8" name="sflag">
    <vt:lpwstr>1631927916</vt:lpwstr>
  </property>
</Properties>
</file>